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4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5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5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/>
  <p:notesSz cx="9144000" cy="51435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presProps" Target="presProps.xml" /><Relationship Id="rId17" Type="http://schemas.openxmlformats.org/officeDocument/2006/relationships/tableStyles" Target="tableStyles.xml" /><Relationship Id="rId18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" name="Google Shape;10;p2"/>
          <p:cNvSpPr/>
          <p:nvPr/>
        </p:nvSpPr>
        <p:spPr bwMode="auto">
          <a:xfrm>
            <a:off x="-94449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 bwMode="auto"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>
              <a:cxnSpLocks/>
            </p:cNvCxnSpPr>
            <p:nvPr/>
          </p:nvCxnSpPr>
          <p:spPr bwMode="auto"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>
              <a:cxnSpLocks/>
            </p:cNvCxnSpPr>
            <p:nvPr/>
          </p:nvCxnSpPr>
          <p:spPr bwMode="auto"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>
              <a:cxnSpLocks/>
            </p:cNvCxnSpPr>
            <p:nvPr/>
          </p:nvCxnSpPr>
          <p:spPr bwMode="auto"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 bwMode="auto"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6000">
              <a:latin typeface="Fira Sans Extra Condensed Medium"/>
              <a:ea typeface="Fira Sans Extra Condensed Medium"/>
              <a:cs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 bwMode="auto"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latin typeface="Roboto Slab Light"/>
              <a:ea typeface="Roboto Slab Light"/>
              <a:cs typeface="Roboto Slab Light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 bwMode="auto"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2"/>
          <p:cNvSpPr txBox="1"/>
          <p:nvPr>
            <p:ph type="subTitle" idx="1"/>
          </p:nvPr>
        </p:nvSpPr>
        <p:spPr bwMode="auto"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userDrawn="1">
  <p:cSld name="BIG_NUMBER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 bwMode="auto">
          <a:xfrm>
            <a:off x="-116125" y="2561775"/>
            <a:ext cx="9281100" cy="14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2" name="Google Shape;62;p11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3" name="Google Shape;63;p11"/>
          <p:cNvSpPr txBox="1"/>
          <p:nvPr>
            <p:ph type="title" hasCustomPrompt="1"/>
          </p:nvPr>
        </p:nvSpPr>
        <p:spPr bwMode="auto">
          <a:xfrm>
            <a:off x="2061788" y="723875"/>
            <a:ext cx="50190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64" name="Google Shape;64;p11"/>
          <p:cNvSpPr txBox="1"/>
          <p:nvPr>
            <p:ph type="title" idx="2"/>
          </p:nvPr>
        </p:nvSpPr>
        <p:spPr bwMode="auto">
          <a:xfrm>
            <a:off x="2485555" y="2871475"/>
            <a:ext cx="416760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able of contents" preserve="0" showMasterPhAnim="0" userDrawn="1">
  <p:cSld name="CUSTOM_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67" name="Google Shape;67;p13"/>
          <p:cNvCxnSpPr>
            <a:cxnSpLocks/>
          </p:cNvCxnSpPr>
          <p:nvPr/>
        </p:nvCxnSpPr>
        <p:spPr bwMode="auto">
          <a:xfrm>
            <a:off x="107975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3"/>
          <p:cNvCxnSpPr>
            <a:cxnSpLocks/>
          </p:cNvCxnSpPr>
          <p:nvPr/>
        </p:nvCxnSpPr>
        <p:spPr bwMode="auto">
          <a:xfrm>
            <a:off x="9040374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3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0" name="Google Shape;70;p13"/>
          <p:cNvSpPr txBox="1"/>
          <p:nvPr>
            <p:ph type="title"/>
          </p:nvPr>
        </p:nvSpPr>
        <p:spPr bwMode="auto">
          <a:xfrm>
            <a:off x="625275" y="374693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1" name="Google Shape;71;p13"/>
          <p:cNvSpPr txBox="1"/>
          <p:nvPr>
            <p:ph type="title" idx="2" hasCustomPrompt="1"/>
          </p:nvPr>
        </p:nvSpPr>
        <p:spPr bwMode="auto">
          <a:xfrm>
            <a:off x="2042990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72" name="Google Shape;72;p13"/>
          <p:cNvSpPr txBox="1"/>
          <p:nvPr>
            <p:ph type="subTitle" idx="1"/>
          </p:nvPr>
        </p:nvSpPr>
        <p:spPr bwMode="auto">
          <a:xfrm>
            <a:off x="1588790" y="1916625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3" name="Google Shape;73;p13"/>
          <p:cNvSpPr txBox="1"/>
          <p:nvPr>
            <p:ph type="subTitle" idx="3"/>
          </p:nvPr>
        </p:nvSpPr>
        <p:spPr bwMode="auto">
          <a:xfrm>
            <a:off x="1465040" y="2195840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74" name="Google Shape;74;p13"/>
          <p:cNvSpPr txBox="1"/>
          <p:nvPr>
            <p:ph type="title" idx="4" hasCustomPrompt="1"/>
          </p:nvPr>
        </p:nvSpPr>
        <p:spPr bwMode="auto">
          <a:xfrm>
            <a:off x="4542225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75" name="Google Shape;75;p13"/>
          <p:cNvSpPr txBox="1"/>
          <p:nvPr>
            <p:ph type="subTitle" idx="5"/>
          </p:nvPr>
        </p:nvSpPr>
        <p:spPr bwMode="auto">
          <a:xfrm>
            <a:off x="4088025" y="190870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6" name="Google Shape;76;p13"/>
          <p:cNvSpPr txBox="1"/>
          <p:nvPr>
            <p:ph type="subTitle" idx="6"/>
          </p:nvPr>
        </p:nvSpPr>
        <p:spPr bwMode="auto">
          <a:xfrm>
            <a:off x="3852975" y="2195840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77" name="Google Shape;77;p13"/>
          <p:cNvSpPr txBox="1"/>
          <p:nvPr>
            <p:ph type="title" idx="7" hasCustomPrompt="1"/>
          </p:nvPr>
        </p:nvSpPr>
        <p:spPr bwMode="auto">
          <a:xfrm>
            <a:off x="6994306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78" name="Google Shape;78;p13"/>
          <p:cNvSpPr txBox="1"/>
          <p:nvPr>
            <p:ph type="subTitle" idx="8"/>
          </p:nvPr>
        </p:nvSpPr>
        <p:spPr bwMode="auto">
          <a:xfrm>
            <a:off x="6541456" y="1908693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9" name="Google Shape;79;p13"/>
          <p:cNvSpPr txBox="1"/>
          <p:nvPr>
            <p:ph type="subTitle" idx="9"/>
          </p:nvPr>
        </p:nvSpPr>
        <p:spPr bwMode="auto">
          <a:xfrm>
            <a:off x="6343756" y="2195840"/>
            <a:ext cx="2267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80" name="Google Shape;80;p13"/>
          <p:cNvSpPr txBox="1"/>
          <p:nvPr>
            <p:ph type="title" idx="13" hasCustomPrompt="1"/>
          </p:nvPr>
        </p:nvSpPr>
        <p:spPr bwMode="auto">
          <a:xfrm>
            <a:off x="2042990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81" name="Google Shape;81;p13"/>
          <p:cNvSpPr txBox="1"/>
          <p:nvPr>
            <p:ph type="subTitle" idx="14"/>
          </p:nvPr>
        </p:nvSpPr>
        <p:spPr bwMode="auto">
          <a:xfrm>
            <a:off x="1588790" y="3830925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2" name="Google Shape;82;p13"/>
          <p:cNvSpPr txBox="1"/>
          <p:nvPr>
            <p:ph type="subTitle" idx="15"/>
          </p:nvPr>
        </p:nvSpPr>
        <p:spPr bwMode="auto">
          <a:xfrm>
            <a:off x="1465040" y="408982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83" name="Google Shape;83;p13"/>
          <p:cNvSpPr txBox="1"/>
          <p:nvPr>
            <p:ph type="title" idx="16" hasCustomPrompt="1"/>
          </p:nvPr>
        </p:nvSpPr>
        <p:spPr bwMode="auto">
          <a:xfrm>
            <a:off x="4542225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84" name="Google Shape;84;p13"/>
          <p:cNvSpPr txBox="1"/>
          <p:nvPr>
            <p:ph type="subTitle" idx="17"/>
          </p:nvPr>
        </p:nvSpPr>
        <p:spPr bwMode="auto">
          <a:xfrm>
            <a:off x="4089375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5" name="Google Shape;85;p13"/>
          <p:cNvSpPr txBox="1"/>
          <p:nvPr>
            <p:ph type="subTitle" idx="18"/>
          </p:nvPr>
        </p:nvSpPr>
        <p:spPr bwMode="auto">
          <a:xfrm>
            <a:off x="3919575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86" name="Google Shape;86;p13"/>
          <p:cNvSpPr txBox="1"/>
          <p:nvPr>
            <p:ph type="title" idx="19" hasCustomPrompt="1"/>
          </p:nvPr>
        </p:nvSpPr>
        <p:spPr bwMode="auto">
          <a:xfrm>
            <a:off x="6994306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87" name="Google Shape;87;p13"/>
          <p:cNvSpPr txBox="1"/>
          <p:nvPr>
            <p:ph type="subTitle" idx="20"/>
          </p:nvPr>
        </p:nvSpPr>
        <p:spPr bwMode="auto">
          <a:xfrm>
            <a:off x="6541456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8" name="Google Shape;88;p13"/>
          <p:cNvSpPr txBox="1"/>
          <p:nvPr>
            <p:ph type="subTitle" idx="21"/>
          </p:nvPr>
        </p:nvSpPr>
        <p:spPr bwMode="auto">
          <a:xfrm>
            <a:off x="6371656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s 1" preserve="0" showMasterPhAnim="0" userDrawn="1">
  <p:cSld name="CUSTOM_5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 bwMode="auto">
          <a:xfrm>
            <a:off x="150" y="2074046"/>
            <a:ext cx="9144000" cy="10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91" name="Google Shape;91;p14"/>
          <p:cNvCxnSpPr>
            <a:cxnSpLocks/>
          </p:cNvCxnSpPr>
          <p:nvPr/>
        </p:nvCxnSpPr>
        <p:spPr bwMode="auto">
          <a:xfrm>
            <a:off x="107975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4"/>
          <p:cNvCxnSpPr>
            <a:cxnSpLocks/>
          </p:cNvCxnSpPr>
          <p:nvPr/>
        </p:nvCxnSpPr>
        <p:spPr bwMode="auto">
          <a:xfrm>
            <a:off x="9040374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4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 bwMode="auto">
          <a:xfrm>
            <a:off x="2646000" y="2214851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5" name="Google Shape;95;p14"/>
          <p:cNvSpPr txBox="1"/>
          <p:nvPr>
            <p:ph type="title" idx="2" hasCustomPrompt="1"/>
          </p:nvPr>
        </p:nvSpPr>
        <p:spPr bwMode="auto">
          <a:xfrm>
            <a:off x="2179558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96" name="Google Shape;96;p14"/>
          <p:cNvSpPr txBox="1"/>
          <p:nvPr>
            <p:ph type="subTitle" idx="1"/>
          </p:nvPr>
        </p:nvSpPr>
        <p:spPr bwMode="auto">
          <a:xfrm>
            <a:off x="2179558" y="1185101"/>
            <a:ext cx="2340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7" name="Google Shape;97;p14"/>
          <p:cNvSpPr txBox="1"/>
          <p:nvPr>
            <p:ph type="subTitle" idx="3"/>
          </p:nvPr>
        </p:nvSpPr>
        <p:spPr bwMode="auto">
          <a:xfrm>
            <a:off x="2179558" y="1480453"/>
            <a:ext cx="2340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98" name="Google Shape;98;p14"/>
          <p:cNvSpPr txBox="1"/>
          <p:nvPr>
            <p:ph type="title" idx="4" hasCustomPrompt="1"/>
          </p:nvPr>
        </p:nvSpPr>
        <p:spPr bwMode="auto">
          <a:xfrm>
            <a:off x="4623144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99" name="Google Shape;99;p14"/>
          <p:cNvSpPr txBox="1"/>
          <p:nvPr>
            <p:ph type="subTitle" idx="5"/>
          </p:nvPr>
        </p:nvSpPr>
        <p:spPr bwMode="auto">
          <a:xfrm>
            <a:off x="4623144" y="1177178"/>
            <a:ext cx="23409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0" name="Google Shape;100;p14"/>
          <p:cNvSpPr txBox="1"/>
          <p:nvPr>
            <p:ph type="subTitle" idx="6"/>
          </p:nvPr>
        </p:nvSpPr>
        <p:spPr bwMode="auto">
          <a:xfrm>
            <a:off x="4621344" y="1480453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1" name="Google Shape;101;p14"/>
          <p:cNvSpPr txBox="1"/>
          <p:nvPr>
            <p:ph type="title" idx="7" hasCustomPrompt="1"/>
          </p:nvPr>
        </p:nvSpPr>
        <p:spPr bwMode="auto">
          <a:xfrm>
            <a:off x="2179558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02" name="Google Shape;102;p14"/>
          <p:cNvSpPr txBox="1"/>
          <p:nvPr>
            <p:ph type="subTitle" idx="8"/>
          </p:nvPr>
        </p:nvSpPr>
        <p:spPr bwMode="auto">
          <a:xfrm>
            <a:off x="2179558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3" name="Google Shape;103;p14"/>
          <p:cNvSpPr txBox="1"/>
          <p:nvPr>
            <p:ph type="subTitle" idx="9"/>
          </p:nvPr>
        </p:nvSpPr>
        <p:spPr bwMode="auto">
          <a:xfrm>
            <a:off x="2179558" y="4132855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04" name="Google Shape;104;p14"/>
          <p:cNvSpPr txBox="1"/>
          <p:nvPr>
            <p:ph type="title" idx="13" hasCustomPrompt="1"/>
          </p:nvPr>
        </p:nvSpPr>
        <p:spPr bwMode="auto">
          <a:xfrm>
            <a:off x="4623144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05" name="Google Shape;105;p14"/>
          <p:cNvSpPr txBox="1"/>
          <p:nvPr>
            <p:ph type="subTitle" idx="14"/>
          </p:nvPr>
        </p:nvSpPr>
        <p:spPr bwMode="auto">
          <a:xfrm>
            <a:off x="4623144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6" name="Google Shape;106;p14"/>
          <p:cNvSpPr txBox="1"/>
          <p:nvPr>
            <p:ph type="subTitle" idx="15"/>
          </p:nvPr>
        </p:nvSpPr>
        <p:spPr bwMode="auto">
          <a:xfrm>
            <a:off x="4623144" y="4132855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 1" preserve="0" showMasterPhAnim="0" userDrawn="1">
  <p:cSld name="SECTION_HEADER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 bwMode="auto">
          <a:xfrm>
            <a:off x="5905875" y="874075"/>
            <a:ext cx="3275699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9" name="Google Shape;109;p15"/>
          <p:cNvSpPr/>
          <p:nvPr/>
        </p:nvSpPr>
        <p:spPr bwMode="auto">
          <a:xfrm>
            <a:off x="-72675" y="200290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0" name="Google Shape;110;p15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1" name="Google Shape;111;p15"/>
          <p:cNvSpPr txBox="1"/>
          <p:nvPr>
            <p:ph type="title" hasCustomPrompt="1"/>
          </p:nvPr>
        </p:nvSpPr>
        <p:spPr bwMode="auto"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12" name="Google Shape;112;p15"/>
          <p:cNvSpPr txBox="1"/>
          <p:nvPr>
            <p:ph type="title" idx="2"/>
          </p:nvPr>
        </p:nvSpPr>
        <p:spPr bwMode="auto">
          <a:xfrm>
            <a:off x="4454300" y="1954962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3" name="Google Shape;113;p15"/>
          <p:cNvSpPr txBox="1"/>
          <p:nvPr>
            <p:ph type="subTitle" idx="1"/>
          </p:nvPr>
        </p:nvSpPr>
        <p:spPr bwMode="auto">
          <a:xfrm>
            <a:off x="4454300" y="3158539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14" name="Google Shape;114;p15"/>
          <p:cNvCxnSpPr>
            <a:cxnSpLocks/>
          </p:cNvCxnSpPr>
          <p:nvPr/>
        </p:nvCxnSpPr>
        <p:spPr bwMode="auto">
          <a:xfrm>
            <a:off x="9042625" y="882362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>
            <a:cxnSpLocks/>
          </p:cNvCxnSpPr>
          <p:nvPr/>
        </p:nvCxnSpPr>
        <p:spPr bwMode="auto">
          <a:xfrm>
            <a:off x="101785" y="201505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 2" preserve="0" showMasterPhAnim="0" userDrawn="1">
  <p:cSld name="SECTION_HEADER_2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8" name="Google Shape;118;p16"/>
          <p:cNvSpPr txBox="1"/>
          <p:nvPr>
            <p:ph type="title" hasCustomPrompt="1"/>
          </p:nvPr>
        </p:nvSpPr>
        <p:spPr bwMode="auto">
          <a:xfrm>
            <a:off x="1067805" y="2016996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19" name="Google Shape;119;p16"/>
          <p:cNvSpPr txBox="1"/>
          <p:nvPr>
            <p:ph type="title" idx="2"/>
          </p:nvPr>
        </p:nvSpPr>
        <p:spPr bwMode="auto">
          <a:xfrm>
            <a:off x="2704980" y="1687479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0" name="Google Shape;120;p16"/>
          <p:cNvSpPr txBox="1"/>
          <p:nvPr>
            <p:ph type="subTitle" idx="1"/>
          </p:nvPr>
        </p:nvSpPr>
        <p:spPr bwMode="auto">
          <a:xfrm>
            <a:off x="5990546" y="2017000"/>
            <a:ext cx="1936500" cy="11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" preserve="0" showMasterPhAnim="0" userDrawn="1">
  <p:cSld name="TITLE_ONLY_6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 bwMode="auto">
          <a:xfrm>
            <a:off x="627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3" name="Google Shape;123;p17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2" preserve="0" showMasterPhAnim="0" userDrawn="1">
  <p:cSld name="TITLE_ONLY_6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 bwMode="auto">
          <a:xfrm>
            <a:off x="713225" y="394185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6" name="Google Shape;126;p18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 1" preserve="0" showMasterPhAnim="0" userDrawn="1">
  <p:cSld name="BIG_NUMBER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 bwMode="auto">
          <a:xfrm>
            <a:off x="4577950" y="1147025"/>
            <a:ext cx="45870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9" name="Google Shape;129;p19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0" name="Google Shape;130;p19"/>
          <p:cNvSpPr txBox="1"/>
          <p:nvPr>
            <p:ph type="title" hasCustomPrompt="1"/>
          </p:nvPr>
        </p:nvSpPr>
        <p:spPr bwMode="auto">
          <a:xfrm>
            <a:off x="583481" y="1624250"/>
            <a:ext cx="38589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31" name="Google Shape;131;p19"/>
          <p:cNvSpPr txBox="1"/>
          <p:nvPr>
            <p:ph type="title" idx="2"/>
          </p:nvPr>
        </p:nvSpPr>
        <p:spPr bwMode="auto">
          <a:xfrm>
            <a:off x="5044325" y="1437700"/>
            <a:ext cx="2985000" cy="22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sz="5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Quote" preserve="0" showMasterPhAnim="0" userDrawn="1">
  <p:cSld name="MAIN_POINT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4" name="Google Shape;134;p20"/>
          <p:cNvSpPr txBox="1"/>
          <p:nvPr>
            <p:ph type="subTitle" idx="1"/>
          </p:nvPr>
        </p:nvSpPr>
        <p:spPr bwMode="auto">
          <a:xfrm>
            <a:off x="4724000" y="2937140"/>
            <a:ext cx="2093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5" name="Google Shape;135;p20"/>
          <p:cNvSpPr txBox="1"/>
          <p:nvPr>
            <p:ph type="subTitle" idx="2"/>
          </p:nvPr>
        </p:nvSpPr>
        <p:spPr bwMode="auto">
          <a:xfrm>
            <a:off x="4724000" y="1702013"/>
            <a:ext cx="37158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" name="Google Shape;21;p3"/>
          <p:cNvSpPr/>
          <p:nvPr/>
        </p:nvSpPr>
        <p:spPr bwMode="auto"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22" name="Google Shape;22;p3"/>
          <p:cNvCxnSpPr>
            <a:cxnSpLocks/>
          </p:cNvCxnSpPr>
          <p:nvPr/>
        </p:nvCxnSpPr>
        <p:spPr bwMode="auto">
          <a:xfrm>
            <a:off x="9042625" y="187780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 txBox="1"/>
          <p:nvPr>
            <p:ph type="title" hasCustomPrompt="1"/>
          </p:nvPr>
        </p:nvSpPr>
        <p:spPr bwMode="auto"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24" name="Google Shape;24;p3"/>
          <p:cNvSpPr txBox="1"/>
          <p:nvPr>
            <p:ph type="title" idx="2"/>
          </p:nvPr>
        </p:nvSpPr>
        <p:spPr bwMode="auto">
          <a:xfrm>
            <a:off x="4454300" y="1753298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5" name="Google Shape;25;p3"/>
          <p:cNvSpPr txBox="1"/>
          <p:nvPr>
            <p:ph type="subTitle" idx="1"/>
          </p:nvPr>
        </p:nvSpPr>
        <p:spPr bwMode="auto">
          <a:xfrm>
            <a:off x="4468205" y="3131645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1" preserve="0" showMasterPhAnim="0" userDrawn="1">
  <p:cSld name="TITLE_AND_TWO_COLUMNS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 bwMode="auto">
          <a:xfrm>
            <a:off x="3180600" y="-56625"/>
            <a:ext cx="2782800" cy="52508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8" name="Google Shape;138;p21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9" name="Google Shape;139;p21"/>
          <p:cNvSpPr txBox="1"/>
          <p:nvPr>
            <p:ph type="title"/>
          </p:nvPr>
        </p:nvSpPr>
        <p:spPr bwMode="auto">
          <a:xfrm>
            <a:off x="3180600" y="29479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0" name="Google Shape;140;p21"/>
          <p:cNvSpPr txBox="1"/>
          <p:nvPr>
            <p:ph type="subTitle" idx="1"/>
          </p:nvPr>
        </p:nvSpPr>
        <p:spPr bwMode="auto">
          <a:xfrm>
            <a:off x="945404" y="2847226"/>
            <a:ext cx="1837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1" name="Google Shape;141;p21"/>
          <p:cNvSpPr txBox="1"/>
          <p:nvPr>
            <p:ph type="subTitle" idx="2"/>
          </p:nvPr>
        </p:nvSpPr>
        <p:spPr bwMode="auto">
          <a:xfrm>
            <a:off x="698504" y="3158786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2" name="Google Shape;142;p21"/>
          <p:cNvSpPr txBox="1"/>
          <p:nvPr>
            <p:ph type="subTitle" idx="3"/>
          </p:nvPr>
        </p:nvSpPr>
        <p:spPr bwMode="auto">
          <a:xfrm>
            <a:off x="6315342" y="2847219"/>
            <a:ext cx="19200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3" name="Google Shape;143;p21"/>
          <p:cNvSpPr txBox="1"/>
          <p:nvPr>
            <p:ph type="subTitle" idx="4"/>
          </p:nvPr>
        </p:nvSpPr>
        <p:spPr bwMode="auto">
          <a:xfrm>
            <a:off x="6315342" y="3150291"/>
            <a:ext cx="20823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 1" preserve="0" showMasterPhAnim="0" userDrawn="1">
  <p:cSld name="TITLE_AND_BODY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6" name="Google Shape;146;p22"/>
          <p:cNvSpPr txBox="1"/>
          <p:nvPr>
            <p:ph type="subTitle" idx="1"/>
          </p:nvPr>
        </p:nvSpPr>
        <p:spPr bwMode="auto">
          <a:xfrm>
            <a:off x="625300" y="1217725"/>
            <a:ext cx="3892199" cy="3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R="5080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R="5080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R="5080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R="5080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R="5080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R="5080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R="5080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R="5080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 bwMode="auto"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8" name="Google Shape;148;p22"/>
          <p:cNvSpPr txBox="1"/>
          <p:nvPr>
            <p:ph type="subTitle" idx="2"/>
          </p:nvPr>
        </p:nvSpPr>
        <p:spPr bwMode="auto">
          <a:xfrm>
            <a:off x="4571998" y="1217725"/>
            <a:ext cx="3804300" cy="3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R="5080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R="5080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R="5080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R="5080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R="5080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R="5080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R="5080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R="5080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3" preserve="0" showMasterPhAnim="0" userDrawn="1">
  <p:cSld name="TITLE_ONLY_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 bwMode="auto">
          <a:xfrm>
            <a:off x="699000" y="428125"/>
            <a:ext cx="7746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1" name="Google Shape;151;p23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4" preserve="0" showMasterPhAnim="0" userDrawn="1">
  <p:cSld name="TITLE_ONLY_5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 bwMode="auto">
          <a:xfrm>
            <a:off x="699000" y="428125"/>
            <a:ext cx="7746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4" name="Google Shape;154;p24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5" preserve="0" showMasterPhAnim="0" userDrawn="1">
  <p:cSld name="TITLE_ONLY_5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 bwMode="auto">
          <a:xfrm>
            <a:off x="699000" y="744746"/>
            <a:ext cx="2115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7" name="Google Shape;157;p25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2" preserve="0" showMasterPhAnim="0" userDrawn="1">
  <p:cSld name="TITLE_ONLY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0" name="Google Shape;160;p26"/>
          <p:cNvSpPr/>
          <p:nvPr/>
        </p:nvSpPr>
        <p:spPr bwMode="auto">
          <a:xfrm>
            <a:off x="3167950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6"/>
          <p:cNvSpPr txBox="1"/>
          <p:nvPr>
            <p:ph type="title"/>
          </p:nvPr>
        </p:nvSpPr>
        <p:spPr bwMode="auto">
          <a:xfrm>
            <a:off x="54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2" name="Google Shape;162;p26"/>
          <p:cNvSpPr txBox="1"/>
          <p:nvPr>
            <p:ph type="subTitle" idx="1"/>
          </p:nvPr>
        </p:nvSpPr>
        <p:spPr bwMode="auto">
          <a:xfrm>
            <a:off x="4367289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3" name="Google Shape;163;p26"/>
          <p:cNvSpPr txBox="1"/>
          <p:nvPr>
            <p:ph type="subTitle" idx="2"/>
          </p:nvPr>
        </p:nvSpPr>
        <p:spPr bwMode="auto">
          <a:xfrm>
            <a:off x="3868989" y="2707168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4" name="Google Shape;164;p26"/>
          <p:cNvSpPr txBox="1"/>
          <p:nvPr>
            <p:ph type="subTitle" idx="3"/>
          </p:nvPr>
        </p:nvSpPr>
        <p:spPr bwMode="auto">
          <a:xfrm>
            <a:off x="6574025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5" name="Google Shape;165;p26"/>
          <p:cNvSpPr txBox="1"/>
          <p:nvPr>
            <p:ph type="subTitle" idx="4"/>
          </p:nvPr>
        </p:nvSpPr>
        <p:spPr bwMode="auto">
          <a:xfrm>
            <a:off x="6075725" y="2707168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3" preserve="0" showMasterPhAnim="0" userDrawn="1">
  <p:cSld name="TITLE_ONLY_3_2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 bwMode="auto"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168" name="Google Shape;168;p27"/>
          <p:cNvGrpSpPr/>
          <p:nvPr/>
        </p:nvGrpSpPr>
        <p:grpSpPr bwMode="auto">
          <a:xfrm flipH="1">
            <a:off x="3732313" y="101275"/>
            <a:ext cx="5282613" cy="4935100"/>
            <a:chOff x="101561" y="101275"/>
            <a:chExt cx="4473000" cy="4935100"/>
          </a:xfrm>
        </p:grpSpPr>
        <p:cxnSp>
          <p:nvCxnSpPr>
            <p:cNvPr id="169" name="Google Shape;169;p27"/>
            <p:cNvCxnSpPr>
              <a:cxnSpLocks/>
            </p:cNvCxnSpPr>
            <p:nvPr/>
          </p:nvCxnSpPr>
          <p:spPr bwMode="auto"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7"/>
            <p:cNvCxnSpPr>
              <a:cxnSpLocks/>
            </p:cNvCxnSpPr>
            <p:nvPr/>
          </p:nvCxnSpPr>
          <p:spPr bwMode="auto"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7"/>
            <p:cNvCxnSpPr>
              <a:cxnSpLocks/>
            </p:cNvCxnSpPr>
            <p:nvPr/>
          </p:nvCxnSpPr>
          <p:spPr bwMode="auto"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27"/>
            <p:cNvCxnSpPr>
              <a:cxnSpLocks/>
            </p:cNvCxnSpPr>
            <p:nvPr/>
          </p:nvCxnSpPr>
          <p:spPr bwMode="auto"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27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4" name="Google Shape;174;p27"/>
          <p:cNvSpPr txBox="1"/>
          <p:nvPr>
            <p:ph type="title"/>
          </p:nvPr>
        </p:nvSpPr>
        <p:spPr bwMode="auto">
          <a:xfrm>
            <a:off x="713225" y="5395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5" name="Google Shape;175;p27"/>
          <p:cNvSpPr txBox="1"/>
          <p:nvPr>
            <p:ph type="subTitle" idx="1"/>
          </p:nvPr>
        </p:nvSpPr>
        <p:spPr bwMode="auto">
          <a:xfrm>
            <a:off x="3814725" y="539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6" name="Google Shape;176;p27"/>
          <p:cNvSpPr txBox="1"/>
          <p:nvPr>
            <p:ph type="subTitle" idx="2"/>
          </p:nvPr>
        </p:nvSpPr>
        <p:spPr bwMode="auto">
          <a:xfrm>
            <a:off x="3814725" y="9121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7" name="Google Shape;177;p27"/>
          <p:cNvSpPr txBox="1"/>
          <p:nvPr>
            <p:ph type="subTitle" idx="3"/>
          </p:nvPr>
        </p:nvSpPr>
        <p:spPr bwMode="auto">
          <a:xfrm>
            <a:off x="3814725" y="2039536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8" name="Google Shape;178;p27"/>
          <p:cNvSpPr txBox="1"/>
          <p:nvPr>
            <p:ph type="subTitle" idx="4"/>
          </p:nvPr>
        </p:nvSpPr>
        <p:spPr bwMode="auto">
          <a:xfrm>
            <a:off x="3814725" y="2412230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9" name="Google Shape;179;p27"/>
          <p:cNvSpPr txBox="1"/>
          <p:nvPr>
            <p:ph type="subTitle" idx="5"/>
          </p:nvPr>
        </p:nvSpPr>
        <p:spPr bwMode="auto">
          <a:xfrm>
            <a:off x="3814725" y="35394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0" name="Google Shape;180;p27"/>
          <p:cNvSpPr txBox="1"/>
          <p:nvPr>
            <p:ph type="subTitle" idx="6"/>
          </p:nvPr>
        </p:nvSpPr>
        <p:spPr bwMode="auto">
          <a:xfrm>
            <a:off x="3814725" y="39120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4" preserve="0" showMasterPhAnim="0" userDrawn="1">
  <p:cSld name="TITLE_ONLY_3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3" name="Google Shape;183;p28"/>
          <p:cNvSpPr/>
          <p:nvPr/>
        </p:nvSpPr>
        <p:spPr bwMode="auto"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8"/>
          <p:cNvSpPr txBox="1"/>
          <p:nvPr>
            <p:ph type="title"/>
          </p:nvPr>
        </p:nvSpPr>
        <p:spPr bwMode="auto"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5" name="Google Shape;185;p28"/>
          <p:cNvSpPr txBox="1"/>
          <p:nvPr>
            <p:ph type="subTitle" idx="1"/>
          </p:nvPr>
        </p:nvSpPr>
        <p:spPr bwMode="auto">
          <a:xfrm>
            <a:off x="1433564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6" name="Google Shape;186;p28"/>
          <p:cNvSpPr txBox="1"/>
          <p:nvPr>
            <p:ph type="subTitle" idx="2"/>
          </p:nvPr>
        </p:nvSpPr>
        <p:spPr bwMode="auto">
          <a:xfrm>
            <a:off x="935264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7" name="Google Shape;187;p28"/>
          <p:cNvSpPr txBox="1"/>
          <p:nvPr>
            <p:ph type="subTitle" idx="3"/>
          </p:nvPr>
        </p:nvSpPr>
        <p:spPr bwMode="auto">
          <a:xfrm>
            <a:off x="3892018" y="2327453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8" name="Google Shape;188;p28"/>
          <p:cNvSpPr txBox="1"/>
          <p:nvPr>
            <p:ph type="subTitle" idx="4"/>
          </p:nvPr>
        </p:nvSpPr>
        <p:spPr bwMode="auto">
          <a:xfrm>
            <a:off x="3393718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5" preserve="0" showMasterPhAnim="0" userDrawn="1">
  <p:cSld name="TITLE_ONLY_3_1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 bwMode="auto">
          <a:xfrm>
            <a:off x="101550" y="109375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1" name="Google Shape;191;p29"/>
          <p:cNvSpPr/>
          <p:nvPr/>
        </p:nvSpPr>
        <p:spPr bwMode="auto"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2" name="Google Shape;192;p29"/>
          <p:cNvSpPr txBox="1"/>
          <p:nvPr>
            <p:ph type="title"/>
          </p:nvPr>
        </p:nvSpPr>
        <p:spPr bwMode="auto"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3" name="Google Shape;193;p29"/>
          <p:cNvSpPr txBox="1"/>
          <p:nvPr>
            <p:ph type="subTitle" idx="1"/>
          </p:nvPr>
        </p:nvSpPr>
        <p:spPr bwMode="auto">
          <a:xfrm>
            <a:off x="3814725" y="537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4" name="Google Shape;194;p29"/>
          <p:cNvSpPr txBox="1"/>
          <p:nvPr>
            <p:ph type="subTitle" idx="2"/>
          </p:nvPr>
        </p:nvSpPr>
        <p:spPr bwMode="auto">
          <a:xfrm>
            <a:off x="3814725" y="90870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5" name="Google Shape;195;p29"/>
          <p:cNvSpPr txBox="1"/>
          <p:nvPr>
            <p:ph type="subTitle" idx="3"/>
          </p:nvPr>
        </p:nvSpPr>
        <p:spPr bwMode="auto">
          <a:xfrm>
            <a:off x="3814725" y="2150549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6" name="Google Shape;196;p29"/>
          <p:cNvSpPr txBox="1"/>
          <p:nvPr>
            <p:ph type="subTitle" idx="4"/>
          </p:nvPr>
        </p:nvSpPr>
        <p:spPr bwMode="auto">
          <a:xfrm>
            <a:off x="3814725" y="2531948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7" name="Google Shape;197;p29"/>
          <p:cNvSpPr txBox="1"/>
          <p:nvPr>
            <p:ph type="subTitle" idx="5"/>
          </p:nvPr>
        </p:nvSpPr>
        <p:spPr bwMode="auto">
          <a:xfrm>
            <a:off x="3814725" y="3770513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8" name="Google Shape;198;p29"/>
          <p:cNvSpPr txBox="1"/>
          <p:nvPr>
            <p:ph type="subTitle" idx="6"/>
          </p:nvPr>
        </p:nvSpPr>
        <p:spPr bwMode="auto">
          <a:xfrm>
            <a:off x="3814725" y="4151913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6" preserve="0" showMasterPhAnim="0" userDrawn="1">
  <p:cSld name="TITLE_ONLY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 bwMode="auto"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8" name="Google Shape;28;p4"/>
          <p:cNvSpPr txBox="1"/>
          <p:nvPr>
            <p:ph type="subTitle" idx="1"/>
          </p:nvPr>
        </p:nvSpPr>
        <p:spPr bwMode="auto">
          <a:xfrm>
            <a:off x="621575" y="1228437"/>
            <a:ext cx="7878300" cy="3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 bwMode="auto"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7" preserve="0" showMasterPhAnim="0" userDrawn="1">
  <p:cSld name="TITLE_ONLY_1_2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4" name="Google Shape;204;p31"/>
          <p:cNvSpPr txBox="1"/>
          <p:nvPr>
            <p:ph type="title"/>
          </p:nvPr>
        </p:nvSpPr>
        <p:spPr bwMode="auto"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8" preserve="0" showMasterPhAnim="0" userDrawn="1">
  <p:cSld name="TITLE_ONLY_1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7" name="Google Shape;207;p32"/>
          <p:cNvSpPr txBox="1"/>
          <p:nvPr>
            <p:ph type="title"/>
          </p:nvPr>
        </p:nvSpPr>
        <p:spPr bwMode="auto">
          <a:xfrm>
            <a:off x="4876902" y="1200650"/>
            <a:ext cx="31766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9" preserve="0" showMasterPhAnim="0" userDrawn="1">
  <p:cSld name="TITLE_ONLY_1_1_1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0" name="Google Shape;210;p33"/>
          <p:cNvSpPr txBox="1"/>
          <p:nvPr>
            <p:ph type="title"/>
          </p:nvPr>
        </p:nvSpPr>
        <p:spPr bwMode="auto">
          <a:xfrm>
            <a:off x="713227" y="310900"/>
            <a:ext cx="31766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0" preserve="0" showMasterPhAnim="0" userDrawn="1">
  <p:cSld name="TITLE_ONLY_1_1_1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3" name="Google Shape;213;p34"/>
          <p:cNvSpPr txBox="1"/>
          <p:nvPr>
            <p:ph type="title"/>
          </p:nvPr>
        </p:nvSpPr>
        <p:spPr bwMode="auto">
          <a:xfrm>
            <a:off x="713227" y="539500"/>
            <a:ext cx="31766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1" preserve="0" showMasterPhAnim="0" userDrawn="1">
  <p:cSld name="TITLE_ONLY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 bwMode="auto">
          <a:xfrm>
            <a:off x="489899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6" name="Google Shape;216;p35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2" preserve="0" showMasterPhAnim="0" userDrawn="1">
  <p:cSld name="TITLE_ONLY_2_3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9" name="Google Shape;219;p36"/>
          <p:cNvSpPr/>
          <p:nvPr/>
        </p:nvSpPr>
        <p:spPr bwMode="auto">
          <a:xfrm>
            <a:off x="0" y="1234075"/>
            <a:ext cx="2906400" cy="267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0" name="Google Shape;220;p36"/>
          <p:cNvCxnSpPr>
            <a:cxnSpLocks/>
          </p:cNvCxnSpPr>
          <p:nvPr/>
        </p:nvCxnSpPr>
        <p:spPr bwMode="auto">
          <a:xfrm>
            <a:off x="103800" y="1235275"/>
            <a:ext cx="0" cy="2688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6"/>
          <p:cNvSpPr txBox="1"/>
          <p:nvPr>
            <p:ph type="title"/>
          </p:nvPr>
        </p:nvSpPr>
        <p:spPr bwMode="auto">
          <a:xfrm>
            <a:off x="713225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3" preserve="0" showMasterPhAnim="0" userDrawn="1">
  <p:cSld name="TITLE_ONLY_2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 bwMode="auto">
          <a:xfrm>
            <a:off x="609547" y="378511"/>
            <a:ext cx="3946800" cy="13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4" name="Google Shape;224;p37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4" preserve="0" showMasterPhAnim="0" userDrawn="1">
  <p:cSld name="TITLE_ONLY_2_2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 bwMode="auto">
          <a:xfrm>
            <a:off x="713225" y="353950"/>
            <a:ext cx="7726800" cy="7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7" name="Google Shape;227;p38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5" preserve="0" showMasterPhAnim="0" userDrawn="1">
  <p:cSld name="TITLE_ONLY_2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30" name="Google Shape;230;p39"/>
          <p:cNvSpPr txBox="1"/>
          <p:nvPr>
            <p:ph type="title"/>
          </p:nvPr>
        </p:nvSpPr>
        <p:spPr bwMode="auto"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6" preserve="0" showMasterPhAnim="0" userDrawn="1">
  <p:cSld name="TITLE_ONLY_2_1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33" name="Google Shape;233;p40"/>
          <p:cNvSpPr txBox="1"/>
          <p:nvPr>
            <p:ph type="title"/>
          </p:nvPr>
        </p:nvSpPr>
        <p:spPr bwMode="auto">
          <a:xfrm>
            <a:off x="6172200" y="42054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2" name="Google Shape;32;p5"/>
          <p:cNvSpPr/>
          <p:nvPr/>
        </p:nvSpPr>
        <p:spPr bwMode="auto">
          <a:xfrm>
            <a:off x="3189572" y="-61450"/>
            <a:ext cx="6166500" cy="52508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 bwMode="auto">
          <a:xfrm>
            <a:off x="233850" y="179430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5"/>
          <p:cNvSpPr txBox="1"/>
          <p:nvPr>
            <p:ph type="subTitle" idx="1"/>
          </p:nvPr>
        </p:nvSpPr>
        <p:spPr bwMode="auto">
          <a:xfrm>
            <a:off x="4153278" y="3146801"/>
            <a:ext cx="1837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5" name="Google Shape;35;p5"/>
          <p:cNvSpPr txBox="1"/>
          <p:nvPr>
            <p:ph type="subTitle" idx="2"/>
          </p:nvPr>
        </p:nvSpPr>
        <p:spPr bwMode="auto">
          <a:xfrm>
            <a:off x="3906377" y="3458361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6" name="Google Shape;36;p5"/>
          <p:cNvSpPr txBox="1"/>
          <p:nvPr>
            <p:ph type="subTitle" idx="3"/>
          </p:nvPr>
        </p:nvSpPr>
        <p:spPr bwMode="auto">
          <a:xfrm>
            <a:off x="6374237" y="580394"/>
            <a:ext cx="19200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7" name="Google Shape;37;p5"/>
          <p:cNvSpPr txBox="1"/>
          <p:nvPr>
            <p:ph type="subTitle" idx="4"/>
          </p:nvPr>
        </p:nvSpPr>
        <p:spPr bwMode="auto">
          <a:xfrm>
            <a:off x="6374239" y="883466"/>
            <a:ext cx="20823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7" preserve="0" showMasterPhAnim="0" userDrawn="1">
  <p:cSld name="TITLE_ONLY_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36" name="Google Shape;236;p41"/>
          <p:cNvSpPr/>
          <p:nvPr/>
        </p:nvSpPr>
        <p:spPr bwMode="auto">
          <a:xfrm>
            <a:off x="2897" y="-49925"/>
            <a:ext cx="9144000" cy="5208300"/>
          </a:xfrm>
          <a:prstGeom prst="rect">
            <a:avLst/>
          </a:prstGeom>
          <a:solidFill>
            <a:schemeClr val="dk1">
              <a:alpha val="648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37" name="Google Shape;237;p41"/>
          <p:cNvSpPr/>
          <p:nvPr/>
        </p:nvSpPr>
        <p:spPr bwMode="auto">
          <a:xfrm>
            <a:off x="2724150" y="0"/>
            <a:ext cx="3695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8" name="Google Shape;238;p41"/>
          <p:cNvCxnSpPr>
            <a:cxnSpLocks/>
          </p:cNvCxnSpPr>
          <p:nvPr/>
        </p:nvCxnSpPr>
        <p:spPr bwMode="auto">
          <a:xfrm>
            <a:off x="2703648" y="106200"/>
            <a:ext cx="381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41"/>
          <p:cNvCxnSpPr>
            <a:cxnSpLocks/>
          </p:cNvCxnSpPr>
          <p:nvPr/>
        </p:nvCxnSpPr>
        <p:spPr bwMode="auto">
          <a:xfrm>
            <a:off x="2703648" y="5037300"/>
            <a:ext cx="381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41"/>
          <p:cNvSpPr txBox="1"/>
          <p:nvPr>
            <p:ph type="title"/>
          </p:nvPr>
        </p:nvSpPr>
        <p:spPr bwMode="auto">
          <a:xfrm>
            <a:off x="2724150" y="354084"/>
            <a:ext cx="36957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8" preserve="0" showMasterPhAnim="0" userDrawn="1">
  <p:cSld name="TITLE_ONLY_4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43" name="Google Shape;243;p42"/>
          <p:cNvSpPr txBox="1"/>
          <p:nvPr>
            <p:ph type="title"/>
          </p:nvPr>
        </p:nvSpPr>
        <p:spPr bwMode="auto">
          <a:xfrm>
            <a:off x="713225" y="682725"/>
            <a:ext cx="20841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six columns 1" preserve="0" showMasterPhAnim="0" userDrawn="1">
  <p:cSld name="CUSTOM_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 bwMode="auto">
          <a:xfrm>
            <a:off x="678626" y="323575"/>
            <a:ext cx="7795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6" name="Google Shape;246;p43"/>
          <p:cNvSpPr txBox="1"/>
          <p:nvPr>
            <p:ph type="subTitle" idx="1"/>
          </p:nvPr>
        </p:nvSpPr>
        <p:spPr bwMode="auto">
          <a:xfrm>
            <a:off x="1129018" y="14190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47" name="Google Shape;247;p43"/>
          <p:cNvSpPr txBox="1"/>
          <p:nvPr>
            <p:ph type="subTitle" idx="2"/>
          </p:nvPr>
        </p:nvSpPr>
        <p:spPr bwMode="auto">
          <a:xfrm>
            <a:off x="1005268" y="17013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248" name="Google Shape;248;p43"/>
          <p:cNvSpPr txBox="1"/>
          <p:nvPr>
            <p:ph type="subTitle" idx="3"/>
          </p:nvPr>
        </p:nvSpPr>
        <p:spPr bwMode="auto">
          <a:xfrm>
            <a:off x="3549953" y="14142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49" name="Google Shape;249;p43"/>
          <p:cNvSpPr txBox="1"/>
          <p:nvPr>
            <p:ph type="subTitle" idx="4"/>
          </p:nvPr>
        </p:nvSpPr>
        <p:spPr bwMode="auto">
          <a:xfrm>
            <a:off x="3426503" y="1701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250" name="Google Shape;250;p43"/>
          <p:cNvSpPr txBox="1"/>
          <p:nvPr>
            <p:ph type="subTitle" idx="5"/>
          </p:nvPr>
        </p:nvSpPr>
        <p:spPr bwMode="auto">
          <a:xfrm>
            <a:off x="6059184" y="1414222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51" name="Google Shape;251;p43"/>
          <p:cNvSpPr txBox="1"/>
          <p:nvPr>
            <p:ph type="subTitle" idx="6"/>
          </p:nvPr>
        </p:nvSpPr>
        <p:spPr bwMode="auto">
          <a:xfrm>
            <a:off x="5883984" y="1701365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252" name="Google Shape;252;p43"/>
          <p:cNvSpPr txBox="1"/>
          <p:nvPr>
            <p:ph type="subTitle" idx="7"/>
          </p:nvPr>
        </p:nvSpPr>
        <p:spPr bwMode="auto">
          <a:xfrm>
            <a:off x="1129018" y="2684950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53" name="Google Shape;253;p43"/>
          <p:cNvSpPr txBox="1"/>
          <p:nvPr>
            <p:ph type="subTitle" idx="8"/>
          </p:nvPr>
        </p:nvSpPr>
        <p:spPr bwMode="auto">
          <a:xfrm>
            <a:off x="1005268" y="2947812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254" name="Google Shape;254;p43"/>
          <p:cNvSpPr txBox="1"/>
          <p:nvPr>
            <p:ph type="subTitle" idx="9"/>
          </p:nvPr>
        </p:nvSpPr>
        <p:spPr bwMode="auto">
          <a:xfrm>
            <a:off x="3551303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55" name="Google Shape;255;p43"/>
          <p:cNvSpPr txBox="1"/>
          <p:nvPr>
            <p:ph type="subTitle" idx="13"/>
          </p:nvPr>
        </p:nvSpPr>
        <p:spPr bwMode="auto">
          <a:xfrm>
            <a:off x="3426503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256" name="Google Shape;256;p43"/>
          <p:cNvSpPr txBox="1"/>
          <p:nvPr>
            <p:ph type="subTitle" idx="14"/>
          </p:nvPr>
        </p:nvSpPr>
        <p:spPr bwMode="auto">
          <a:xfrm>
            <a:off x="6059184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57" name="Google Shape;257;p43"/>
          <p:cNvSpPr txBox="1"/>
          <p:nvPr>
            <p:ph type="subTitle" idx="15"/>
          </p:nvPr>
        </p:nvSpPr>
        <p:spPr bwMode="auto">
          <a:xfrm>
            <a:off x="5934384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258" name="Google Shape;258;p43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six columns 2" preserve="0" showMasterPhAnim="0" userDrawn="1">
  <p:cSld name="CUSTOM_4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 bwMode="auto">
          <a:xfrm>
            <a:off x="2397750" y="323575"/>
            <a:ext cx="6076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1" name="Google Shape;261;p44"/>
          <p:cNvSpPr txBox="1"/>
          <p:nvPr>
            <p:ph type="subTitle" idx="1"/>
          </p:nvPr>
        </p:nvSpPr>
        <p:spPr bwMode="auto">
          <a:xfrm>
            <a:off x="3201192" y="15714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2" name="Google Shape;262;p44"/>
          <p:cNvSpPr txBox="1"/>
          <p:nvPr>
            <p:ph type="subTitle" idx="2"/>
          </p:nvPr>
        </p:nvSpPr>
        <p:spPr bwMode="auto">
          <a:xfrm>
            <a:off x="3201192" y="18537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3" name="Google Shape;263;p44"/>
          <p:cNvSpPr txBox="1"/>
          <p:nvPr>
            <p:ph type="subTitle" idx="3"/>
          </p:nvPr>
        </p:nvSpPr>
        <p:spPr bwMode="auto">
          <a:xfrm>
            <a:off x="6341184" y="15666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4" name="Google Shape;264;p44"/>
          <p:cNvSpPr txBox="1"/>
          <p:nvPr>
            <p:ph type="subTitle" idx="4"/>
          </p:nvPr>
        </p:nvSpPr>
        <p:spPr bwMode="auto">
          <a:xfrm>
            <a:off x="6341184" y="18537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5" name="Google Shape;265;p44"/>
          <p:cNvSpPr txBox="1"/>
          <p:nvPr>
            <p:ph type="subTitle" idx="5"/>
          </p:nvPr>
        </p:nvSpPr>
        <p:spPr bwMode="auto">
          <a:xfrm>
            <a:off x="6341184" y="2665517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6" name="Google Shape;266;p44"/>
          <p:cNvSpPr txBox="1"/>
          <p:nvPr>
            <p:ph type="subTitle" idx="6"/>
          </p:nvPr>
        </p:nvSpPr>
        <p:spPr bwMode="auto">
          <a:xfrm>
            <a:off x="6341184" y="2952661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7" name="Google Shape;267;p44"/>
          <p:cNvSpPr txBox="1"/>
          <p:nvPr>
            <p:ph type="subTitle" idx="7"/>
          </p:nvPr>
        </p:nvSpPr>
        <p:spPr bwMode="auto">
          <a:xfrm>
            <a:off x="3201192" y="2670711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8" name="Google Shape;268;p44"/>
          <p:cNvSpPr txBox="1"/>
          <p:nvPr>
            <p:ph type="subTitle" idx="8"/>
          </p:nvPr>
        </p:nvSpPr>
        <p:spPr bwMode="auto">
          <a:xfrm>
            <a:off x="3201192" y="295433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9" name="Google Shape;269;p44"/>
          <p:cNvSpPr txBox="1"/>
          <p:nvPr>
            <p:ph type="subTitle" idx="9"/>
          </p:nvPr>
        </p:nvSpPr>
        <p:spPr bwMode="auto">
          <a:xfrm>
            <a:off x="3201192" y="3785607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70" name="Google Shape;270;p44"/>
          <p:cNvSpPr txBox="1"/>
          <p:nvPr>
            <p:ph type="subTitle" idx="13"/>
          </p:nvPr>
        </p:nvSpPr>
        <p:spPr bwMode="auto">
          <a:xfrm>
            <a:off x="3201192" y="4070783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71" name="Google Shape;271;p44"/>
          <p:cNvSpPr txBox="1"/>
          <p:nvPr>
            <p:ph type="subTitle" idx="14"/>
          </p:nvPr>
        </p:nvSpPr>
        <p:spPr bwMode="auto">
          <a:xfrm>
            <a:off x="6341184" y="3787383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72" name="Google Shape;272;p44"/>
          <p:cNvSpPr txBox="1"/>
          <p:nvPr>
            <p:ph type="subTitle" idx="15"/>
          </p:nvPr>
        </p:nvSpPr>
        <p:spPr bwMode="auto">
          <a:xfrm>
            <a:off x="6341184" y="4072559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73" name="Google Shape;273;p44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s 2" preserve="0" showMasterPhAnim="0" userDrawn="1">
  <p:cSld name="CUSTOM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/>
          <p:nvPr/>
        </p:nvSpPr>
        <p:spPr bwMode="auto"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45"/>
          <p:cNvSpPr txBox="1"/>
          <p:nvPr>
            <p:ph type="subTitle" idx="1"/>
          </p:nvPr>
        </p:nvSpPr>
        <p:spPr bwMode="auto">
          <a:xfrm>
            <a:off x="3845043" y="10005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77" name="Google Shape;277;p45"/>
          <p:cNvSpPr txBox="1"/>
          <p:nvPr>
            <p:ph type="subTitle" idx="2"/>
          </p:nvPr>
        </p:nvSpPr>
        <p:spPr bwMode="auto">
          <a:xfrm>
            <a:off x="3845043" y="12633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78" name="Google Shape;278;p45"/>
          <p:cNvSpPr txBox="1"/>
          <p:nvPr>
            <p:ph type="subTitle" idx="3"/>
          </p:nvPr>
        </p:nvSpPr>
        <p:spPr bwMode="auto">
          <a:xfrm>
            <a:off x="3845043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79" name="Google Shape;279;p45"/>
          <p:cNvSpPr txBox="1"/>
          <p:nvPr>
            <p:ph type="subTitle" idx="4"/>
          </p:nvPr>
        </p:nvSpPr>
        <p:spPr bwMode="auto">
          <a:xfrm>
            <a:off x="6411817" y="1263378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80" name="Google Shape;280;p45"/>
          <p:cNvSpPr txBox="1"/>
          <p:nvPr>
            <p:ph type="subTitle" idx="5"/>
          </p:nvPr>
        </p:nvSpPr>
        <p:spPr bwMode="auto">
          <a:xfrm>
            <a:off x="6411068" y="99917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81" name="Google Shape;281;p45"/>
          <p:cNvSpPr txBox="1"/>
          <p:nvPr>
            <p:ph type="subTitle" idx="6"/>
          </p:nvPr>
        </p:nvSpPr>
        <p:spPr bwMode="auto">
          <a:xfrm>
            <a:off x="3845043" y="33504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82" name="Google Shape;282;p45"/>
          <p:cNvSpPr txBox="1"/>
          <p:nvPr>
            <p:ph type="subTitle" idx="7"/>
          </p:nvPr>
        </p:nvSpPr>
        <p:spPr bwMode="auto">
          <a:xfrm>
            <a:off x="6411817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83" name="Google Shape;283;p45"/>
          <p:cNvSpPr txBox="1"/>
          <p:nvPr>
            <p:ph type="subTitle" idx="8"/>
          </p:nvPr>
        </p:nvSpPr>
        <p:spPr bwMode="auto">
          <a:xfrm>
            <a:off x="6411817" y="335176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84" name="Google Shape;284;p45"/>
          <p:cNvSpPr txBox="1"/>
          <p:nvPr>
            <p:ph type="title"/>
          </p:nvPr>
        </p:nvSpPr>
        <p:spPr bwMode="auto">
          <a:xfrm>
            <a:off x="696450" y="1555800"/>
            <a:ext cx="18576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85" name="Google Shape;285;p45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hree columns 1" preserve="0" showMasterPhAnim="0" userDrawn="1">
  <p:cSld name="CUSTOM_1_2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/>
          <p:nvPr/>
        </p:nvSpPr>
        <p:spPr bwMode="auto"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6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89" name="Google Shape;289;p46"/>
          <p:cNvSpPr txBox="1"/>
          <p:nvPr>
            <p:ph type="subTitle" idx="1"/>
          </p:nvPr>
        </p:nvSpPr>
        <p:spPr bwMode="auto">
          <a:xfrm>
            <a:off x="1617018" y="6957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90" name="Google Shape;290;p46"/>
          <p:cNvSpPr txBox="1"/>
          <p:nvPr>
            <p:ph type="subTitle" idx="2"/>
          </p:nvPr>
        </p:nvSpPr>
        <p:spPr bwMode="auto">
          <a:xfrm>
            <a:off x="1617018" y="9585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91" name="Google Shape;291;p46"/>
          <p:cNvSpPr txBox="1"/>
          <p:nvPr>
            <p:ph type="subTitle" idx="3"/>
          </p:nvPr>
        </p:nvSpPr>
        <p:spPr bwMode="auto">
          <a:xfrm>
            <a:off x="1617018" y="33930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92" name="Google Shape;292;p46"/>
          <p:cNvSpPr txBox="1"/>
          <p:nvPr>
            <p:ph type="subTitle" idx="4"/>
          </p:nvPr>
        </p:nvSpPr>
        <p:spPr bwMode="auto">
          <a:xfrm>
            <a:off x="1617018" y="36552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93" name="Google Shape;293;p46"/>
          <p:cNvSpPr txBox="1"/>
          <p:nvPr>
            <p:ph type="subTitle" idx="5"/>
          </p:nvPr>
        </p:nvSpPr>
        <p:spPr bwMode="auto">
          <a:xfrm>
            <a:off x="1617018" y="2047268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94" name="Google Shape;294;p46"/>
          <p:cNvSpPr txBox="1"/>
          <p:nvPr>
            <p:ph type="subTitle" idx="6"/>
          </p:nvPr>
        </p:nvSpPr>
        <p:spPr bwMode="auto">
          <a:xfrm>
            <a:off x="1617018" y="231074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95" name="Google Shape;295;p46"/>
          <p:cNvSpPr txBox="1"/>
          <p:nvPr>
            <p:ph type="title"/>
          </p:nvPr>
        </p:nvSpPr>
        <p:spPr bwMode="auto">
          <a:xfrm>
            <a:off x="4571475" y="2238025"/>
            <a:ext cx="38685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s 3" preserve="0" showMasterPhAnim="0" userDrawn="1">
  <p:cSld name="CUSTOM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98" name="Google Shape;298;p47"/>
          <p:cNvSpPr txBox="1"/>
          <p:nvPr>
            <p:ph type="subTitle" idx="1"/>
          </p:nvPr>
        </p:nvSpPr>
        <p:spPr bwMode="auto">
          <a:xfrm>
            <a:off x="4800600" y="740624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99" name="Google Shape;299;p47"/>
          <p:cNvSpPr txBox="1"/>
          <p:nvPr>
            <p:ph type="subTitle" idx="2"/>
          </p:nvPr>
        </p:nvSpPr>
        <p:spPr bwMode="auto">
          <a:xfrm>
            <a:off x="4800600" y="1098397"/>
            <a:ext cx="34050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00" name="Google Shape;300;p47"/>
          <p:cNvSpPr txBox="1"/>
          <p:nvPr>
            <p:ph type="subTitle" idx="3"/>
          </p:nvPr>
        </p:nvSpPr>
        <p:spPr bwMode="auto">
          <a:xfrm>
            <a:off x="4800600" y="361173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01" name="Google Shape;301;p47"/>
          <p:cNvSpPr txBox="1"/>
          <p:nvPr>
            <p:ph type="subTitle" idx="4"/>
          </p:nvPr>
        </p:nvSpPr>
        <p:spPr bwMode="auto">
          <a:xfrm>
            <a:off x="4800600" y="2060915"/>
            <a:ext cx="3401699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02" name="Google Shape;302;p47"/>
          <p:cNvSpPr txBox="1"/>
          <p:nvPr>
            <p:ph type="subTitle" idx="5"/>
          </p:nvPr>
        </p:nvSpPr>
        <p:spPr bwMode="auto">
          <a:xfrm>
            <a:off x="4800600" y="1698951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03" name="Google Shape;303;p47"/>
          <p:cNvSpPr txBox="1"/>
          <p:nvPr>
            <p:ph type="subTitle" idx="6"/>
          </p:nvPr>
        </p:nvSpPr>
        <p:spPr bwMode="auto">
          <a:xfrm>
            <a:off x="4800600" y="3970871"/>
            <a:ext cx="3401699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04" name="Google Shape;304;p47"/>
          <p:cNvSpPr txBox="1"/>
          <p:nvPr>
            <p:ph type="title"/>
          </p:nvPr>
        </p:nvSpPr>
        <p:spPr bwMode="auto">
          <a:xfrm>
            <a:off x="603150" y="1892800"/>
            <a:ext cx="20442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05" name="Google Shape;305;p47"/>
          <p:cNvSpPr txBox="1"/>
          <p:nvPr>
            <p:ph type="subTitle" idx="7"/>
          </p:nvPr>
        </p:nvSpPr>
        <p:spPr bwMode="auto">
          <a:xfrm>
            <a:off x="4800600" y="3020457"/>
            <a:ext cx="3401699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06" name="Google Shape;306;p47"/>
          <p:cNvSpPr txBox="1"/>
          <p:nvPr>
            <p:ph type="subTitle" idx="8"/>
          </p:nvPr>
        </p:nvSpPr>
        <p:spPr bwMode="auto">
          <a:xfrm>
            <a:off x="4800600" y="265865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s 4" preserve="0" showMasterPhAnim="0" userDrawn="1">
  <p:cSld name="CUSTOM_1_1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09" name="Google Shape;309;p48"/>
          <p:cNvSpPr txBox="1"/>
          <p:nvPr>
            <p:ph type="subTitle" idx="1"/>
          </p:nvPr>
        </p:nvSpPr>
        <p:spPr bwMode="auto">
          <a:xfrm>
            <a:off x="1440172" y="1904975"/>
            <a:ext cx="14640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10" name="Google Shape;310;p48"/>
          <p:cNvSpPr txBox="1"/>
          <p:nvPr>
            <p:ph type="subTitle" idx="2"/>
          </p:nvPr>
        </p:nvSpPr>
        <p:spPr bwMode="auto">
          <a:xfrm>
            <a:off x="713225" y="2262750"/>
            <a:ext cx="21912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11" name="Google Shape;311;p48"/>
          <p:cNvSpPr txBox="1"/>
          <p:nvPr>
            <p:ph type="subTitle" idx="3"/>
          </p:nvPr>
        </p:nvSpPr>
        <p:spPr bwMode="auto">
          <a:xfrm>
            <a:off x="6220767" y="338883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12" name="Google Shape;312;p48"/>
          <p:cNvSpPr txBox="1"/>
          <p:nvPr>
            <p:ph type="subTitle" idx="4"/>
          </p:nvPr>
        </p:nvSpPr>
        <p:spPr bwMode="auto">
          <a:xfrm>
            <a:off x="6220767" y="2266940"/>
            <a:ext cx="219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13" name="Google Shape;313;p48"/>
          <p:cNvSpPr txBox="1"/>
          <p:nvPr>
            <p:ph type="subTitle" idx="5"/>
          </p:nvPr>
        </p:nvSpPr>
        <p:spPr bwMode="auto">
          <a:xfrm>
            <a:off x="6220767" y="1904976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14" name="Google Shape;314;p48"/>
          <p:cNvSpPr txBox="1"/>
          <p:nvPr>
            <p:ph type="subTitle" idx="6"/>
          </p:nvPr>
        </p:nvSpPr>
        <p:spPr bwMode="auto">
          <a:xfrm>
            <a:off x="6220767" y="3747971"/>
            <a:ext cx="219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15" name="Google Shape;315;p48"/>
          <p:cNvSpPr txBox="1"/>
          <p:nvPr>
            <p:ph type="title"/>
          </p:nvPr>
        </p:nvSpPr>
        <p:spPr bwMode="auto">
          <a:xfrm>
            <a:off x="1928825" y="377276"/>
            <a:ext cx="52863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6" name="Google Shape;316;p48"/>
          <p:cNvSpPr txBox="1"/>
          <p:nvPr>
            <p:ph type="subTitle" idx="7"/>
          </p:nvPr>
        </p:nvSpPr>
        <p:spPr bwMode="auto">
          <a:xfrm>
            <a:off x="715348" y="3751475"/>
            <a:ext cx="2188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17" name="Google Shape;317;p48"/>
          <p:cNvSpPr txBox="1"/>
          <p:nvPr>
            <p:ph type="subTitle" idx="8"/>
          </p:nvPr>
        </p:nvSpPr>
        <p:spPr bwMode="auto">
          <a:xfrm>
            <a:off x="1438823" y="3389675"/>
            <a:ext cx="14655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hree columns  2" preserve="0" showMasterPhAnim="0" userDrawn="1">
  <p:cSld name="CUSTOM_1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/>
          <p:nvPr/>
        </p:nvSpPr>
        <p:spPr bwMode="auto"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0" name="Google Shape;320;p49"/>
          <p:cNvSpPr txBox="1"/>
          <p:nvPr>
            <p:ph type="subTitle" idx="1"/>
          </p:nvPr>
        </p:nvSpPr>
        <p:spPr bwMode="auto">
          <a:xfrm>
            <a:off x="3878479" y="3404434"/>
            <a:ext cx="13806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21" name="Google Shape;321;p49"/>
          <p:cNvSpPr txBox="1"/>
          <p:nvPr>
            <p:ph type="subTitle" idx="2"/>
          </p:nvPr>
        </p:nvSpPr>
        <p:spPr bwMode="auto">
          <a:xfrm>
            <a:off x="3718125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22" name="Google Shape;322;p49"/>
          <p:cNvSpPr txBox="1"/>
          <p:nvPr>
            <p:ph type="subTitle" idx="3"/>
          </p:nvPr>
        </p:nvSpPr>
        <p:spPr bwMode="auto">
          <a:xfrm>
            <a:off x="1160379" y="3404434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23" name="Google Shape;323;p49"/>
          <p:cNvSpPr txBox="1"/>
          <p:nvPr>
            <p:ph type="subTitle" idx="4"/>
          </p:nvPr>
        </p:nvSpPr>
        <p:spPr bwMode="auto">
          <a:xfrm>
            <a:off x="6443575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24" name="Google Shape;324;p49"/>
          <p:cNvSpPr txBox="1"/>
          <p:nvPr>
            <p:ph type="subTitle" idx="5"/>
          </p:nvPr>
        </p:nvSpPr>
        <p:spPr bwMode="auto">
          <a:xfrm>
            <a:off x="6607154" y="3403984"/>
            <a:ext cx="1380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25" name="Google Shape;325;p49"/>
          <p:cNvSpPr txBox="1"/>
          <p:nvPr>
            <p:ph type="subTitle" idx="6"/>
          </p:nvPr>
        </p:nvSpPr>
        <p:spPr bwMode="auto">
          <a:xfrm>
            <a:off x="999200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26" name="Google Shape;326;p49"/>
          <p:cNvSpPr txBox="1"/>
          <p:nvPr>
            <p:ph type="title"/>
          </p:nvPr>
        </p:nvSpPr>
        <p:spPr bwMode="auto">
          <a:xfrm>
            <a:off x="1092825" y="316735"/>
            <a:ext cx="6951899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7" name="Google Shape;327;p49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328" name="Google Shape;328;p49"/>
          <p:cNvGrpSpPr/>
          <p:nvPr/>
        </p:nvGrpSpPr>
        <p:grpSpPr bwMode="auto">
          <a:xfrm>
            <a:off x="101550" y="2571913"/>
            <a:ext cx="8941926" cy="2465867"/>
            <a:chOff x="101550" y="4001975"/>
            <a:chExt cx="8941926" cy="1035600"/>
          </a:xfrm>
        </p:grpSpPr>
        <p:cxnSp>
          <p:nvCxnSpPr>
            <p:cNvPr id="329" name="Google Shape;329;p49"/>
            <p:cNvCxnSpPr>
              <a:cxnSpLocks/>
            </p:cNvCxnSpPr>
            <p:nvPr/>
          </p:nvCxnSpPr>
          <p:spPr bwMode="auto"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49"/>
            <p:cNvCxnSpPr>
              <a:cxnSpLocks/>
            </p:cNvCxnSpPr>
            <p:nvPr/>
          </p:nvCxnSpPr>
          <p:spPr bwMode="auto"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49"/>
            <p:cNvCxnSpPr>
              <a:cxnSpLocks/>
            </p:cNvCxnSpPr>
            <p:nvPr/>
          </p:nvCxnSpPr>
          <p:spPr bwMode="auto"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hree columns  3" preserve="0" showMasterPhAnim="0" userDrawn="1">
  <p:cSld name="CUSTOM_1_1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/>
          <p:nvPr>
            <p:ph type="subTitle" idx="1"/>
          </p:nvPr>
        </p:nvSpPr>
        <p:spPr bwMode="auto">
          <a:xfrm>
            <a:off x="4371899" y="2231747"/>
            <a:ext cx="13806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4" name="Google Shape;334;p50"/>
          <p:cNvSpPr txBox="1"/>
          <p:nvPr>
            <p:ph type="subTitle" idx="2"/>
          </p:nvPr>
        </p:nvSpPr>
        <p:spPr bwMode="auto">
          <a:xfrm>
            <a:off x="4240062" y="253440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5" name="Google Shape;335;p50"/>
          <p:cNvSpPr txBox="1"/>
          <p:nvPr>
            <p:ph type="subTitle" idx="3"/>
          </p:nvPr>
        </p:nvSpPr>
        <p:spPr bwMode="auto">
          <a:xfrm>
            <a:off x="6878236" y="983309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6" name="Google Shape;336;p50"/>
          <p:cNvSpPr txBox="1"/>
          <p:nvPr>
            <p:ph type="subTitle" idx="4"/>
          </p:nvPr>
        </p:nvSpPr>
        <p:spPr bwMode="auto">
          <a:xfrm>
            <a:off x="6878238" y="378330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7" name="Google Shape;337;p50"/>
          <p:cNvSpPr txBox="1"/>
          <p:nvPr>
            <p:ph type="subTitle" idx="5"/>
          </p:nvPr>
        </p:nvSpPr>
        <p:spPr bwMode="auto">
          <a:xfrm>
            <a:off x="6878236" y="3480209"/>
            <a:ext cx="1380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8" name="Google Shape;338;p50"/>
          <p:cNvSpPr txBox="1"/>
          <p:nvPr>
            <p:ph type="subTitle" idx="6"/>
          </p:nvPr>
        </p:nvSpPr>
        <p:spPr bwMode="auto">
          <a:xfrm>
            <a:off x="6878237" y="128595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9" name="Google Shape;339;p50"/>
          <p:cNvSpPr txBox="1"/>
          <p:nvPr>
            <p:ph type="title"/>
          </p:nvPr>
        </p:nvSpPr>
        <p:spPr bwMode="auto">
          <a:xfrm>
            <a:off x="713225" y="316725"/>
            <a:ext cx="2457300" cy="16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0" name="Google Shape;340;p50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 bwMode="auto">
          <a:xfrm>
            <a:off x="639195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6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 5" preserve="0" showMasterPhAnim="0" userDrawn="1">
  <p:cSld name="CUSTOM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subTitle" idx="1"/>
          </p:nvPr>
        </p:nvSpPr>
        <p:spPr bwMode="auto">
          <a:xfrm>
            <a:off x="1097425" y="1419650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43" name="Google Shape;343;p51"/>
          <p:cNvSpPr txBox="1"/>
          <p:nvPr>
            <p:ph type="subTitle" idx="2"/>
          </p:nvPr>
        </p:nvSpPr>
        <p:spPr bwMode="auto">
          <a:xfrm>
            <a:off x="491125" y="1770605"/>
            <a:ext cx="1985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44" name="Google Shape;344;p51"/>
          <p:cNvSpPr txBox="1"/>
          <p:nvPr>
            <p:ph type="subTitle" idx="3"/>
          </p:nvPr>
        </p:nvSpPr>
        <p:spPr bwMode="auto">
          <a:xfrm>
            <a:off x="1097425" y="2669875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45" name="Google Shape;345;p51"/>
          <p:cNvSpPr txBox="1"/>
          <p:nvPr>
            <p:ph type="subTitle" idx="4"/>
          </p:nvPr>
        </p:nvSpPr>
        <p:spPr bwMode="auto">
          <a:xfrm>
            <a:off x="492025" y="3022471"/>
            <a:ext cx="1984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46" name="Google Shape;346;p51"/>
          <p:cNvSpPr txBox="1"/>
          <p:nvPr>
            <p:ph type="subTitle" idx="5"/>
          </p:nvPr>
        </p:nvSpPr>
        <p:spPr bwMode="auto">
          <a:xfrm>
            <a:off x="6688052" y="1419650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47" name="Google Shape;347;p51"/>
          <p:cNvSpPr txBox="1"/>
          <p:nvPr>
            <p:ph type="subTitle" idx="6"/>
          </p:nvPr>
        </p:nvSpPr>
        <p:spPr bwMode="auto">
          <a:xfrm>
            <a:off x="6688052" y="1767956"/>
            <a:ext cx="1985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48" name="Google Shape;348;p51"/>
          <p:cNvSpPr txBox="1"/>
          <p:nvPr>
            <p:ph type="subTitle" idx="7"/>
          </p:nvPr>
        </p:nvSpPr>
        <p:spPr bwMode="auto">
          <a:xfrm>
            <a:off x="6668083" y="2667313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49" name="Google Shape;349;p51"/>
          <p:cNvSpPr txBox="1"/>
          <p:nvPr>
            <p:ph type="subTitle" idx="8"/>
          </p:nvPr>
        </p:nvSpPr>
        <p:spPr bwMode="auto">
          <a:xfrm>
            <a:off x="6668083" y="3023302"/>
            <a:ext cx="1984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50" name="Google Shape;350;p51"/>
          <p:cNvSpPr txBox="1"/>
          <p:nvPr>
            <p:ph type="title"/>
          </p:nvPr>
        </p:nvSpPr>
        <p:spPr bwMode="auto">
          <a:xfrm>
            <a:off x="2680670" y="442691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1" name="Google Shape;351;p51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 6" preserve="0" showMasterPhAnim="0" userDrawn="1">
  <p:cSld name="CUSTOM_2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/>
          <p:nvPr/>
        </p:nvSpPr>
        <p:spPr bwMode="auto">
          <a:xfrm rot="-5400000">
            <a:off x="5197775" y="524950"/>
            <a:ext cx="3474300" cy="45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p52"/>
          <p:cNvSpPr txBox="1"/>
          <p:nvPr>
            <p:ph type="subTitle" idx="1"/>
          </p:nvPr>
        </p:nvSpPr>
        <p:spPr bwMode="auto">
          <a:xfrm>
            <a:off x="5374550" y="3049276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55" name="Google Shape;355;p52"/>
          <p:cNvSpPr txBox="1"/>
          <p:nvPr>
            <p:ph type="subTitle" idx="2"/>
          </p:nvPr>
        </p:nvSpPr>
        <p:spPr bwMode="auto">
          <a:xfrm>
            <a:off x="5096250" y="3419673"/>
            <a:ext cx="1536300" cy="646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56" name="Google Shape;356;p52"/>
          <p:cNvSpPr txBox="1"/>
          <p:nvPr>
            <p:ph type="subTitle" idx="3"/>
          </p:nvPr>
        </p:nvSpPr>
        <p:spPr bwMode="auto">
          <a:xfrm>
            <a:off x="7070388" y="3049276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57" name="Google Shape;357;p52"/>
          <p:cNvSpPr txBox="1"/>
          <p:nvPr>
            <p:ph type="subTitle" idx="4"/>
          </p:nvPr>
        </p:nvSpPr>
        <p:spPr bwMode="auto">
          <a:xfrm>
            <a:off x="6781652" y="3401875"/>
            <a:ext cx="1536300" cy="646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58" name="Google Shape;358;p52"/>
          <p:cNvSpPr txBox="1"/>
          <p:nvPr>
            <p:ph type="subTitle" idx="5"/>
          </p:nvPr>
        </p:nvSpPr>
        <p:spPr bwMode="auto">
          <a:xfrm>
            <a:off x="7085058" y="1694435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59" name="Google Shape;359;p52"/>
          <p:cNvSpPr txBox="1"/>
          <p:nvPr>
            <p:ph type="subTitle" idx="6"/>
          </p:nvPr>
        </p:nvSpPr>
        <p:spPr bwMode="auto">
          <a:xfrm>
            <a:off x="5096252" y="2064834"/>
            <a:ext cx="1536300" cy="646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60" name="Google Shape;360;p52"/>
          <p:cNvSpPr txBox="1"/>
          <p:nvPr>
            <p:ph type="subTitle" idx="7"/>
          </p:nvPr>
        </p:nvSpPr>
        <p:spPr bwMode="auto">
          <a:xfrm>
            <a:off x="5387408" y="1694424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61" name="Google Shape;361;p52"/>
          <p:cNvSpPr txBox="1"/>
          <p:nvPr>
            <p:ph type="subTitle" idx="8"/>
          </p:nvPr>
        </p:nvSpPr>
        <p:spPr bwMode="auto">
          <a:xfrm>
            <a:off x="6794721" y="2064830"/>
            <a:ext cx="1532099" cy="646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62" name="Google Shape;362;p52"/>
          <p:cNvSpPr txBox="1"/>
          <p:nvPr>
            <p:ph type="title"/>
          </p:nvPr>
        </p:nvSpPr>
        <p:spPr bwMode="auto">
          <a:xfrm>
            <a:off x="725525" y="442700"/>
            <a:ext cx="28326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63" name="Google Shape;363;p52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364" name="Google Shape;364;p52"/>
          <p:cNvCxnSpPr>
            <a:cxnSpLocks/>
          </p:cNvCxnSpPr>
          <p:nvPr/>
        </p:nvCxnSpPr>
        <p:spPr bwMode="auto">
          <a:xfrm>
            <a:off x="9045300" y="1089550"/>
            <a:ext cx="0" cy="3469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 7" preserve="0" showMasterPhAnim="0" userDrawn="1">
  <p:cSld name="CUSTOM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subTitle" idx="1"/>
          </p:nvPr>
        </p:nvSpPr>
        <p:spPr bwMode="auto">
          <a:xfrm>
            <a:off x="3892017" y="1621113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67" name="Google Shape;367;p53"/>
          <p:cNvSpPr txBox="1"/>
          <p:nvPr>
            <p:ph type="subTitle" idx="2"/>
          </p:nvPr>
        </p:nvSpPr>
        <p:spPr bwMode="auto">
          <a:xfrm>
            <a:off x="669289" y="1492789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68" name="Google Shape;368;p53"/>
          <p:cNvSpPr txBox="1"/>
          <p:nvPr>
            <p:ph type="subTitle" idx="3"/>
          </p:nvPr>
        </p:nvSpPr>
        <p:spPr bwMode="auto">
          <a:xfrm>
            <a:off x="3882600" y="2739825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69" name="Google Shape;369;p53"/>
          <p:cNvSpPr txBox="1"/>
          <p:nvPr>
            <p:ph type="subTitle" idx="4"/>
          </p:nvPr>
        </p:nvSpPr>
        <p:spPr bwMode="auto">
          <a:xfrm>
            <a:off x="667489" y="260362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70" name="Google Shape;370;p53"/>
          <p:cNvSpPr txBox="1"/>
          <p:nvPr>
            <p:ph type="subTitle" idx="5"/>
          </p:nvPr>
        </p:nvSpPr>
        <p:spPr bwMode="auto">
          <a:xfrm>
            <a:off x="3892017" y="2179013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71" name="Google Shape;371;p53"/>
          <p:cNvSpPr txBox="1"/>
          <p:nvPr>
            <p:ph type="subTitle" idx="6"/>
          </p:nvPr>
        </p:nvSpPr>
        <p:spPr bwMode="auto">
          <a:xfrm>
            <a:off x="6711611" y="2024790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72" name="Google Shape;372;p53"/>
          <p:cNvSpPr txBox="1"/>
          <p:nvPr>
            <p:ph type="subTitle" idx="7"/>
          </p:nvPr>
        </p:nvSpPr>
        <p:spPr bwMode="auto">
          <a:xfrm>
            <a:off x="3882600" y="3293614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73" name="Google Shape;373;p53"/>
          <p:cNvSpPr txBox="1"/>
          <p:nvPr>
            <p:ph type="subTitle" idx="8"/>
          </p:nvPr>
        </p:nvSpPr>
        <p:spPr bwMode="auto">
          <a:xfrm>
            <a:off x="6711611" y="317505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74" name="Google Shape;374;p53"/>
          <p:cNvSpPr txBox="1"/>
          <p:nvPr>
            <p:ph type="title"/>
          </p:nvPr>
        </p:nvSpPr>
        <p:spPr bwMode="auto">
          <a:xfrm>
            <a:off x="2654850" y="321156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75" name="Google Shape;375;p53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 8" preserve="0" showMasterPhAnim="0" userDrawn="1">
  <p:cSld name="CUSTOM_2_1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/>
          <p:nvPr>
            <p:ph type="subTitle" idx="1"/>
          </p:nvPr>
        </p:nvSpPr>
        <p:spPr bwMode="auto">
          <a:xfrm>
            <a:off x="2904335" y="1810511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78" name="Google Shape;378;p54"/>
          <p:cNvSpPr txBox="1"/>
          <p:nvPr>
            <p:ph type="subTitle" idx="2"/>
          </p:nvPr>
        </p:nvSpPr>
        <p:spPr bwMode="auto">
          <a:xfrm>
            <a:off x="5913600" y="1684154"/>
            <a:ext cx="2523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79" name="Google Shape;379;p54"/>
          <p:cNvSpPr txBox="1"/>
          <p:nvPr>
            <p:ph type="subTitle" idx="3"/>
          </p:nvPr>
        </p:nvSpPr>
        <p:spPr bwMode="auto">
          <a:xfrm>
            <a:off x="2904335" y="2985040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80" name="Google Shape;380;p54"/>
          <p:cNvSpPr txBox="1"/>
          <p:nvPr>
            <p:ph type="subTitle" idx="4"/>
          </p:nvPr>
        </p:nvSpPr>
        <p:spPr bwMode="auto">
          <a:xfrm>
            <a:off x="5913600" y="3452901"/>
            <a:ext cx="2523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81" name="Google Shape;381;p54"/>
          <p:cNvSpPr txBox="1"/>
          <p:nvPr>
            <p:ph type="subTitle" idx="5"/>
          </p:nvPr>
        </p:nvSpPr>
        <p:spPr bwMode="auto">
          <a:xfrm>
            <a:off x="2904335" y="2397775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82" name="Google Shape;382;p54"/>
          <p:cNvSpPr txBox="1"/>
          <p:nvPr>
            <p:ph type="subTitle" idx="6"/>
          </p:nvPr>
        </p:nvSpPr>
        <p:spPr bwMode="auto">
          <a:xfrm>
            <a:off x="5913600" y="2273737"/>
            <a:ext cx="25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83" name="Google Shape;383;p54"/>
          <p:cNvSpPr txBox="1"/>
          <p:nvPr>
            <p:ph type="subTitle" idx="7"/>
          </p:nvPr>
        </p:nvSpPr>
        <p:spPr bwMode="auto">
          <a:xfrm>
            <a:off x="2904335" y="3572304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84" name="Google Shape;384;p54"/>
          <p:cNvSpPr txBox="1"/>
          <p:nvPr>
            <p:ph type="subTitle" idx="8"/>
          </p:nvPr>
        </p:nvSpPr>
        <p:spPr bwMode="auto">
          <a:xfrm>
            <a:off x="5913600" y="2863319"/>
            <a:ext cx="25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85" name="Google Shape;385;p54"/>
          <p:cNvSpPr txBox="1"/>
          <p:nvPr>
            <p:ph type="title"/>
          </p:nvPr>
        </p:nvSpPr>
        <p:spPr bwMode="auto">
          <a:xfrm>
            <a:off x="4605600" y="321156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86" name="Google Shape;386;p54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 9" preserve="0" showMasterPhAnim="0" userDrawn="1">
  <p:cSld name="CUSTOM_2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89" name="Google Shape;389;p55"/>
          <p:cNvSpPr/>
          <p:nvPr/>
        </p:nvSpPr>
        <p:spPr bwMode="auto">
          <a:xfrm>
            <a:off x="0" y="2565177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390" name="Google Shape;390;p55"/>
          <p:cNvGrpSpPr/>
          <p:nvPr/>
        </p:nvGrpSpPr>
        <p:grpSpPr bwMode="auto"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391" name="Google Shape;391;p55"/>
            <p:cNvCxnSpPr>
              <a:cxnSpLocks/>
            </p:cNvCxnSpPr>
            <p:nvPr/>
          </p:nvCxnSpPr>
          <p:spPr bwMode="auto">
            <a:xfrm>
              <a:off x="102576" y="503730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55"/>
            <p:cNvCxnSpPr>
              <a:cxnSpLocks/>
            </p:cNvCxnSpPr>
            <p:nvPr/>
          </p:nvCxnSpPr>
          <p:spPr bwMode="auto">
            <a:xfrm>
              <a:off x="90424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55"/>
            <p:cNvCxnSpPr>
              <a:cxnSpLocks/>
            </p:cNvCxnSpPr>
            <p:nvPr/>
          </p:nvCxnSpPr>
          <p:spPr bwMode="auto">
            <a:xfrm>
              <a:off x="1015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4" name="Google Shape;394;p55"/>
          <p:cNvSpPr txBox="1"/>
          <p:nvPr>
            <p:ph type="subTitle" idx="1"/>
          </p:nvPr>
        </p:nvSpPr>
        <p:spPr bwMode="auto">
          <a:xfrm>
            <a:off x="656175" y="3176932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95" name="Google Shape;395;p55"/>
          <p:cNvSpPr txBox="1"/>
          <p:nvPr>
            <p:ph type="subTitle" idx="2"/>
          </p:nvPr>
        </p:nvSpPr>
        <p:spPr bwMode="auto">
          <a:xfrm>
            <a:off x="2683325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96" name="Google Shape;396;p55"/>
          <p:cNvSpPr txBox="1"/>
          <p:nvPr>
            <p:ph type="subTitle" idx="3"/>
          </p:nvPr>
        </p:nvSpPr>
        <p:spPr bwMode="auto">
          <a:xfrm>
            <a:off x="6725625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97" name="Google Shape;397;p55"/>
          <p:cNvSpPr txBox="1"/>
          <p:nvPr>
            <p:ph type="subTitle" idx="4"/>
          </p:nvPr>
        </p:nvSpPr>
        <p:spPr bwMode="auto">
          <a:xfrm>
            <a:off x="4710283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98" name="Google Shape;398;p55"/>
          <p:cNvSpPr txBox="1"/>
          <p:nvPr>
            <p:ph type="title"/>
          </p:nvPr>
        </p:nvSpPr>
        <p:spPr bwMode="auto">
          <a:xfrm>
            <a:off x="1782363" y="321149"/>
            <a:ext cx="5580300" cy="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 10" preserve="0" showMasterPhAnim="0" userDrawn="1">
  <p:cSld name="CUSTOM_2_1_1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01" name="Google Shape;401;p56"/>
          <p:cNvSpPr txBox="1"/>
          <p:nvPr>
            <p:ph type="subTitle" idx="1"/>
          </p:nvPr>
        </p:nvSpPr>
        <p:spPr bwMode="auto">
          <a:xfrm>
            <a:off x="5210075" y="2870672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02" name="Google Shape;402;p56"/>
          <p:cNvSpPr txBox="1"/>
          <p:nvPr>
            <p:ph type="subTitle" idx="2"/>
          </p:nvPr>
        </p:nvSpPr>
        <p:spPr bwMode="auto">
          <a:xfrm>
            <a:off x="5210075" y="3877838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03" name="Google Shape;403;p56"/>
          <p:cNvSpPr txBox="1"/>
          <p:nvPr>
            <p:ph type="subTitle" idx="3"/>
          </p:nvPr>
        </p:nvSpPr>
        <p:spPr bwMode="auto">
          <a:xfrm>
            <a:off x="5210075" y="837463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04" name="Google Shape;404;p56"/>
          <p:cNvSpPr txBox="1"/>
          <p:nvPr>
            <p:ph type="subTitle" idx="4"/>
          </p:nvPr>
        </p:nvSpPr>
        <p:spPr bwMode="auto">
          <a:xfrm>
            <a:off x="5210075" y="1849820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05" name="Google Shape;405;p56"/>
          <p:cNvSpPr txBox="1"/>
          <p:nvPr>
            <p:ph type="title"/>
          </p:nvPr>
        </p:nvSpPr>
        <p:spPr bwMode="auto">
          <a:xfrm>
            <a:off x="713225" y="1825729"/>
            <a:ext cx="2930400" cy="14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 11" preserve="0" showMasterPhAnim="0" userDrawn="1">
  <p:cSld name="CUSTOM_2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08" name="Google Shape;408;p57"/>
          <p:cNvSpPr/>
          <p:nvPr/>
        </p:nvSpPr>
        <p:spPr bwMode="auto">
          <a:xfrm rot="-5400000">
            <a:off x="791250" y="1657225"/>
            <a:ext cx="2261700" cy="38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9" name="Google Shape;409;p57"/>
          <p:cNvSpPr/>
          <p:nvPr/>
        </p:nvSpPr>
        <p:spPr bwMode="auto">
          <a:xfrm rot="-5400000">
            <a:off x="6100626" y="-249300"/>
            <a:ext cx="22617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10" name="Google Shape;410;p57"/>
          <p:cNvCxnSpPr>
            <a:cxnSpLocks/>
          </p:cNvCxnSpPr>
          <p:nvPr/>
        </p:nvCxnSpPr>
        <p:spPr bwMode="auto">
          <a:xfrm rot="10800000">
            <a:off x="102175" y="24352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57"/>
          <p:cNvCxnSpPr>
            <a:cxnSpLocks/>
          </p:cNvCxnSpPr>
          <p:nvPr/>
        </p:nvCxnSpPr>
        <p:spPr bwMode="auto">
          <a:xfrm rot="10800000">
            <a:off x="9042450" y="5425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7"/>
          <p:cNvSpPr txBox="1"/>
          <p:nvPr>
            <p:ph type="subTitle" idx="1"/>
          </p:nvPr>
        </p:nvSpPr>
        <p:spPr bwMode="auto">
          <a:xfrm>
            <a:off x="638712" y="3695956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13" name="Google Shape;413;p57"/>
          <p:cNvSpPr txBox="1"/>
          <p:nvPr>
            <p:ph type="subTitle" idx="2"/>
          </p:nvPr>
        </p:nvSpPr>
        <p:spPr bwMode="auto">
          <a:xfrm>
            <a:off x="638700" y="2992465"/>
            <a:ext cx="2824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14" name="Google Shape;414;p57"/>
          <p:cNvSpPr txBox="1"/>
          <p:nvPr>
            <p:ph type="subTitle" idx="3"/>
          </p:nvPr>
        </p:nvSpPr>
        <p:spPr bwMode="auto">
          <a:xfrm>
            <a:off x="638712" y="2708842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15" name="Google Shape;415;p57"/>
          <p:cNvSpPr txBox="1"/>
          <p:nvPr>
            <p:ph type="subTitle" idx="4"/>
          </p:nvPr>
        </p:nvSpPr>
        <p:spPr bwMode="auto">
          <a:xfrm>
            <a:off x="638700" y="3979363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16" name="Google Shape;416;p57"/>
          <p:cNvSpPr txBox="1"/>
          <p:nvPr>
            <p:ph type="subTitle" idx="5"/>
          </p:nvPr>
        </p:nvSpPr>
        <p:spPr bwMode="auto">
          <a:xfrm>
            <a:off x="5659138" y="817580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17" name="Google Shape;417;p57"/>
          <p:cNvSpPr txBox="1"/>
          <p:nvPr>
            <p:ph type="subTitle" idx="6"/>
          </p:nvPr>
        </p:nvSpPr>
        <p:spPr bwMode="auto">
          <a:xfrm>
            <a:off x="5659138" y="2085210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18" name="Google Shape;418;p57"/>
          <p:cNvSpPr txBox="1"/>
          <p:nvPr>
            <p:ph type="subTitle" idx="7"/>
          </p:nvPr>
        </p:nvSpPr>
        <p:spPr bwMode="auto">
          <a:xfrm>
            <a:off x="5659138" y="1804146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19" name="Google Shape;419;p57"/>
          <p:cNvSpPr txBox="1"/>
          <p:nvPr>
            <p:ph type="subTitle" idx="8"/>
          </p:nvPr>
        </p:nvSpPr>
        <p:spPr bwMode="auto">
          <a:xfrm>
            <a:off x="5659138" y="1100466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20" name="Google Shape;420;p57"/>
          <p:cNvSpPr txBox="1"/>
          <p:nvPr>
            <p:ph type="title"/>
          </p:nvPr>
        </p:nvSpPr>
        <p:spPr bwMode="auto">
          <a:xfrm>
            <a:off x="614437" y="321594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 12" preserve="0" showMasterPhAnim="0" userDrawn="1">
  <p:cSld name="CUSTOM_2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23" name="Google Shape;423;p58"/>
          <p:cNvSpPr txBox="1"/>
          <p:nvPr>
            <p:ph type="subTitle" idx="1"/>
          </p:nvPr>
        </p:nvSpPr>
        <p:spPr bwMode="auto">
          <a:xfrm>
            <a:off x="2844037" y="1738336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24" name="Google Shape;424;p58"/>
          <p:cNvSpPr txBox="1"/>
          <p:nvPr>
            <p:ph type="subTitle" idx="2"/>
          </p:nvPr>
        </p:nvSpPr>
        <p:spPr bwMode="auto"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25" name="Google Shape;425;p58"/>
          <p:cNvSpPr txBox="1"/>
          <p:nvPr>
            <p:ph type="subTitle" idx="3"/>
          </p:nvPr>
        </p:nvSpPr>
        <p:spPr bwMode="auto">
          <a:xfrm>
            <a:off x="766887" y="1738347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26" name="Google Shape;426;p58"/>
          <p:cNvSpPr txBox="1"/>
          <p:nvPr>
            <p:ph type="subTitle" idx="4"/>
          </p:nvPr>
        </p:nvSpPr>
        <p:spPr bwMode="auto"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27" name="Google Shape;427;p58"/>
          <p:cNvSpPr txBox="1"/>
          <p:nvPr>
            <p:ph type="subTitle" idx="5"/>
          </p:nvPr>
        </p:nvSpPr>
        <p:spPr bwMode="auto">
          <a:xfrm>
            <a:off x="4919363" y="1738346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28" name="Google Shape;428;p58"/>
          <p:cNvSpPr txBox="1"/>
          <p:nvPr>
            <p:ph type="subTitle" idx="6"/>
          </p:nvPr>
        </p:nvSpPr>
        <p:spPr bwMode="auto"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29" name="Google Shape;429;p58"/>
          <p:cNvSpPr txBox="1"/>
          <p:nvPr>
            <p:ph type="subTitle" idx="7"/>
          </p:nvPr>
        </p:nvSpPr>
        <p:spPr bwMode="auto">
          <a:xfrm>
            <a:off x="6996513" y="1738336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30" name="Google Shape;430;p58"/>
          <p:cNvSpPr txBox="1"/>
          <p:nvPr>
            <p:ph type="subTitle" idx="8"/>
          </p:nvPr>
        </p:nvSpPr>
        <p:spPr bwMode="auto"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31" name="Google Shape;431;p58"/>
          <p:cNvSpPr txBox="1"/>
          <p:nvPr>
            <p:ph type="title"/>
          </p:nvPr>
        </p:nvSpPr>
        <p:spPr bwMode="auto">
          <a:xfrm>
            <a:off x="2654850" y="321594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hanks" preserve="0" showMasterPhAnim="0" userDrawn="1">
  <p:cSld name="CUSTOM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/>
          <p:nvPr/>
        </p:nvSpPr>
        <p:spPr bwMode="auto">
          <a:xfrm>
            <a:off x="12520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34" name="Google Shape;434;p59"/>
          <p:cNvSpPr/>
          <p:nvPr/>
        </p:nvSpPr>
        <p:spPr bwMode="auto">
          <a:xfrm>
            <a:off x="2662900" y="1745225"/>
            <a:ext cx="3865500" cy="3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35" name="Google Shape;435;p59"/>
          <p:cNvSpPr txBox="1"/>
          <p:nvPr/>
        </p:nvSpPr>
        <p:spPr bwMode="auto">
          <a:xfrm>
            <a:off x="3311250" y="3765800"/>
            <a:ext cx="25215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0"/>
              </a:spcAft>
              <a:buNone/>
              <a:defRPr/>
            </a:pP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</a:rPr>
              <a:t>CREDITS: This presentation template was created by</a:t>
            </a:r>
            <a:r>
              <a:rPr lang="en" sz="1100" b="1">
                <a:solidFill>
                  <a:schemeClr val="lt1"/>
                </a:solidFill>
                <a:latin typeface="Overpass"/>
                <a:ea typeface="Overpass"/>
                <a:cs typeface="Overpass"/>
              </a:rPr>
              <a:t> Slidesgo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latin typeface="Overpass"/>
                <a:ea typeface="Overpass"/>
                <a:cs typeface="Overpass"/>
              </a:rPr>
              <a:t>Flaticon,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</a:rPr>
              <a:t> and infographics &amp; images by </a:t>
            </a:r>
            <a:r>
              <a:rPr lang="en" sz="1100" b="1">
                <a:solidFill>
                  <a:schemeClr val="lt1"/>
                </a:solidFill>
                <a:latin typeface="Overpass"/>
                <a:ea typeface="Overpass"/>
                <a:cs typeface="Overpass"/>
              </a:rPr>
              <a:t>Freepik. </a:t>
            </a:r>
            <a:endParaRPr sz="1100" b="1">
              <a:solidFill>
                <a:schemeClr val="lt1"/>
              </a:solidFill>
              <a:latin typeface="Overpass"/>
              <a:ea typeface="Overpass"/>
              <a:cs typeface="Overpass"/>
            </a:endParaRPr>
          </a:p>
        </p:txBody>
      </p:sp>
      <p:sp>
        <p:nvSpPr>
          <p:cNvPr id="436" name="Google Shape;436;p59"/>
          <p:cNvSpPr txBox="1"/>
          <p:nvPr>
            <p:ph type="title"/>
          </p:nvPr>
        </p:nvSpPr>
        <p:spPr bwMode="auto">
          <a:xfrm>
            <a:off x="2680525" y="663091"/>
            <a:ext cx="38343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37" name="Google Shape;437;p59"/>
          <p:cNvSpPr txBox="1"/>
          <p:nvPr>
            <p:ph type="subTitle" idx="1"/>
          </p:nvPr>
        </p:nvSpPr>
        <p:spPr bwMode="auto">
          <a:xfrm>
            <a:off x="2773100" y="1898029"/>
            <a:ext cx="35715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Overpass Light"/>
                <a:ea typeface="Overpass Light"/>
                <a:cs typeface="Overpas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cxnSp>
        <p:nvCxnSpPr>
          <p:cNvPr id="438" name="Google Shape;438;p59"/>
          <p:cNvCxnSpPr>
            <a:cxnSpLocks/>
          </p:cNvCxnSpPr>
          <p:nvPr/>
        </p:nvCxnSpPr>
        <p:spPr bwMode="auto">
          <a:xfrm>
            <a:off x="2661313" y="5037300"/>
            <a:ext cx="3872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ckground 1" preserve="0" showMasterPhAnim="0" userDrawn="1">
  <p:cSld name="CUSTOM_2_1_1_1_1"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subTitle" idx="1"/>
          </p:nvPr>
        </p:nvSpPr>
        <p:spPr bwMode="auto">
          <a:xfrm>
            <a:off x="4863950" y="22696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 bwMode="auto">
          <a:xfrm>
            <a:off x="4863950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4" name="Google Shape;44;p7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ckground 2" preserve="0" showMasterPhAnim="0" userDrawn="1">
  <p:cSld name="CUSTOM_2_2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43" name="Google Shape;443;p61"/>
          <p:cNvSpPr txBox="1"/>
          <p:nvPr>
            <p:ph type="subTitle" idx="1"/>
          </p:nvPr>
        </p:nvSpPr>
        <p:spPr bwMode="auto">
          <a:xfrm>
            <a:off x="2844037" y="1738336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44" name="Google Shape;444;p61"/>
          <p:cNvSpPr txBox="1"/>
          <p:nvPr>
            <p:ph type="subTitle" idx="2"/>
          </p:nvPr>
        </p:nvSpPr>
        <p:spPr bwMode="auto"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45" name="Google Shape;445;p61"/>
          <p:cNvSpPr txBox="1"/>
          <p:nvPr>
            <p:ph type="subTitle" idx="3"/>
          </p:nvPr>
        </p:nvSpPr>
        <p:spPr bwMode="auto">
          <a:xfrm>
            <a:off x="766887" y="1738347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46" name="Google Shape;446;p61"/>
          <p:cNvSpPr txBox="1"/>
          <p:nvPr>
            <p:ph type="subTitle" idx="4"/>
          </p:nvPr>
        </p:nvSpPr>
        <p:spPr bwMode="auto"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47" name="Google Shape;447;p61"/>
          <p:cNvSpPr txBox="1"/>
          <p:nvPr>
            <p:ph type="subTitle" idx="5"/>
          </p:nvPr>
        </p:nvSpPr>
        <p:spPr bwMode="auto">
          <a:xfrm>
            <a:off x="4919363" y="1738346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48" name="Google Shape;448;p61"/>
          <p:cNvSpPr txBox="1"/>
          <p:nvPr>
            <p:ph type="subTitle" idx="6"/>
          </p:nvPr>
        </p:nvSpPr>
        <p:spPr bwMode="auto"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49" name="Google Shape;449;p61"/>
          <p:cNvSpPr txBox="1"/>
          <p:nvPr>
            <p:ph type="subTitle" idx="7"/>
          </p:nvPr>
        </p:nvSpPr>
        <p:spPr bwMode="auto">
          <a:xfrm>
            <a:off x="6996513" y="1738336"/>
            <a:ext cx="1378800" cy="30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50" name="Google Shape;450;p61"/>
          <p:cNvSpPr txBox="1"/>
          <p:nvPr>
            <p:ph type="subTitle" idx="8"/>
          </p:nvPr>
        </p:nvSpPr>
        <p:spPr bwMode="auto"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7" name="Google Shape;47;p8"/>
          <p:cNvSpPr/>
          <p:nvPr/>
        </p:nvSpPr>
        <p:spPr bwMode="auto">
          <a:xfrm>
            <a:off x="-152400" y="2736075"/>
            <a:ext cx="5080800" cy="213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48" name="Google Shape;48;p8"/>
          <p:cNvCxnSpPr>
            <a:cxnSpLocks/>
          </p:cNvCxnSpPr>
          <p:nvPr/>
        </p:nvCxnSpPr>
        <p:spPr bwMode="auto">
          <a:xfrm>
            <a:off x="101775" y="2736075"/>
            <a:ext cx="0" cy="2141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8"/>
          <p:cNvSpPr txBox="1"/>
          <p:nvPr>
            <p:ph type="subTitle" idx="1"/>
          </p:nvPr>
        </p:nvSpPr>
        <p:spPr bwMode="auto">
          <a:xfrm>
            <a:off x="2540075" y="4178025"/>
            <a:ext cx="2093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0" name="Google Shape;50;p8"/>
          <p:cNvSpPr txBox="1"/>
          <p:nvPr>
            <p:ph type="subTitle" idx="2"/>
          </p:nvPr>
        </p:nvSpPr>
        <p:spPr bwMode="auto">
          <a:xfrm>
            <a:off x="713225" y="2984199"/>
            <a:ext cx="38586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 bwMode="auto">
          <a:xfrm>
            <a:off x="-88225" y="84045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53" name="Google Shape;53;p9"/>
          <p:cNvCxnSpPr>
            <a:cxnSpLocks/>
          </p:cNvCxnSpPr>
          <p:nvPr/>
        </p:nvCxnSpPr>
        <p:spPr bwMode="auto">
          <a:xfrm>
            <a:off x="103800" y="840825"/>
            <a:ext cx="0" cy="113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9"/>
          <p:cNvSpPr txBox="1"/>
          <p:nvPr>
            <p:ph type="subTitle" idx="1"/>
          </p:nvPr>
        </p:nvSpPr>
        <p:spPr bwMode="auto">
          <a:xfrm>
            <a:off x="4572000" y="7999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5" name="Google Shape;55;p9"/>
          <p:cNvSpPr txBox="1"/>
          <p:nvPr>
            <p:ph type="title"/>
          </p:nvPr>
        </p:nvSpPr>
        <p:spPr bwMode="auto">
          <a:xfrm>
            <a:off x="713225" y="1041931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3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" name="Google Shape;56;p9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 bwMode="auto"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9" name="Google Shape;59;p10"/>
          <p:cNvSpPr txBox="1"/>
          <p:nvPr>
            <p:ph type="body" idx="1"/>
          </p:nvPr>
        </p:nvSpPr>
        <p:spPr bwMode="auto">
          <a:xfrm>
            <a:off x="2285942" y="316339"/>
            <a:ext cx="4972800" cy="15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 bwMode="auto"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/>
          <p:nvPr>
            <p:ph type="body" idx="1"/>
          </p:nvPr>
        </p:nvSpPr>
        <p:spPr bwMode="auto"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</a:defRPr>
            </a:lvl1pPr>
            <a:lvl2pPr marL="914400" lvl="1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</a:defRPr>
            </a:lvl2pPr>
            <a:lvl3pPr marL="1371600" lvl="2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</a:defRPr>
            </a:lvl3pPr>
            <a:lvl4pPr marL="1828800" lvl="3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</a:defRPr>
            </a:lvl4pPr>
            <a:lvl5pPr marL="2286000" lvl="4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</a:defRPr>
            </a:lvl5pPr>
            <a:lvl6pPr marL="2743200" lvl="5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</a:defRPr>
            </a:lvl6pPr>
            <a:lvl7pPr marL="3200400" lvl="6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</a:defRPr>
            </a:lvl7pPr>
            <a:lvl8pPr marL="3657600" lvl="7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</a:defRPr>
            </a:lvl8pPr>
            <a:lvl9pPr marL="4114800" lvl="8" indent="-317500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3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5" name="Google Shape;455;p62"/>
          <p:cNvSpPr txBox="1"/>
          <p:nvPr>
            <p:ph type="subTitle" idx="1"/>
          </p:nvPr>
        </p:nvSpPr>
        <p:spPr bwMode="auto"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Авлеева Ульяна, Варфоломеева Екатерина, Лаптев Егор</a:t>
            </a:r>
            <a:endParaRPr/>
          </a:p>
        </p:txBody>
      </p:sp>
      <p:sp>
        <p:nvSpPr>
          <p:cNvPr id="456" name="Google Shape;456;p62"/>
          <p:cNvSpPr txBox="1"/>
          <p:nvPr>
            <p:ph type="ctrTitle"/>
          </p:nvPr>
        </p:nvSpPr>
        <p:spPr bwMode="auto"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No</a:t>
            </a:r>
            <a:endParaRPr>
              <a:solidFill>
                <a:schemeClr val="dk1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>
                <a:solidFill>
                  <a:schemeClr val="lt1"/>
                </a:solidFill>
              </a:rPr>
              <a:t>Name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35" name="Google Shape;535;p70"/>
          <p:cNvPicPr/>
          <p:nvPr/>
        </p:nvPicPr>
        <p:blipFill>
          <a:blip r:embed="rId2">
            <a:alphaModFix/>
          </a:blip>
          <a:srcRect l="24439" t="-137" r="36670" b="1885"/>
          <a:stretch/>
        </p:blipFill>
        <p:spPr bwMode="auto">
          <a:xfrm>
            <a:off x="0" y="-7350"/>
            <a:ext cx="2041801" cy="51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0"/>
          <p:cNvSpPr txBox="1"/>
          <p:nvPr>
            <p:ph type="title"/>
          </p:nvPr>
        </p:nvSpPr>
        <p:spPr bwMode="auto">
          <a:xfrm flipH="0" flipV="0">
            <a:off x="2747999" y="1752325"/>
            <a:ext cx="363075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Реализация бота</a:t>
            </a:r>
            <a:endParaRPr/>
          </a:p>
        </p:txBody>
      </p:sp>
      <p:grpSp>
        <p:nvGrpSpPr>
          <p:cNvPr id="537" name="Google Shape;537;p70"/>
          <p:cNvGrpSpPr/>
          <p:nvPr/>
        </p:nvGrpSpPr>
        <p:grpSpPr bwMode="auto">
          <a:xfrm>
            <a:off x="114173" y="96025"/>
            <a:ext cx="1927585" cy="4941000"/>
            <a:chOff x="114175" y="96025"/>
            <a:chExt cx="2081400" cy="4941000"/>
          </a:xfrm>
        </p:grpSpPr>
        <p:cxnSp>
          <p:nvCxnSpPr>
            <p:cNvPr id="538" name="Google Shape;538;p70"/>
            <p:cNvCxnSpPr>
              <a:cxnSpLocks/>
            </p:cNvCxnSpPr>
            <p:nvPr/>
          </p:nvCxnSpPr>
          <p:spPr bwMode="auto">
            <a:xfrm>
              <a:off x="114175" y="5036881"/>
              <a:ext cx="2081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39" name="Google Shape;539;p70"/>
            <p:cNvGrpSpPr/>
            <p:nvPr/>
          </p:nvGrpSpPr>
          <p:grpSpPr bwMode="auto">
            <a:xfrm>
              <a:off x="114175" y="96025"/>
              <a:ext cx="2081400" cy="4941000"/>
              <a:chOff x="114175" y="96025"/>
              <a:chExt cx="2081400" cy="4941000"/>
            </a:xfrm>
          </p:grpSpPr>
          <p:cxnSp>
            <p:nvCxnSpPr>
              <p:cNvPr id="540" name="Google Shape;540;p70"/>
              <p:cNvCxnSpPr>
                <a:cxnSpLocks/>
              </p:cNvCxnSpPr>
              <p:nvPr/>
            </p:nvCxnSpPr>
            <p:spPr bwMode="auto">
              <a:xfrm>
                <a:off x="114175" y="105428"/>
                <a:ext cx="2081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1" name="Google Shape;541;p70"/>
              <p:cNvCxnSpPr>
                <a:cxnSpLocks/>
              </p:cNvCxnSpPr>
              <p:nvPr/>
            </p:nvCxnSpPr>
            <p:spPr bwMode="auto">
              <a:xfrm>
                <a:off x="119375" y="96025"/>
                <a:ext cx="0" cy="4941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11695645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677098" y="396874"/>
            <a:ext cx="2278026" cy="4591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/>
          <p:nvPr>
            <p:ph type="title"/>
          </p:nvPr>
        </p:nvSpPr>
        <p:spPr bwMode="auto"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БД</a:t>
            </a:r>
            <a:endParaRPr/>
          </a:p>
        </p:txBody>
      </p:sp>
      <p:sp>
        <p:nvSpPr>
          <p:cNvPr id="547" name="Google Shape;547;p71"/>
          <p:cNvSpPr/>
          <p:nvPr/>
        </p:nvSpPr>
        <p:spPr bwMode="auto">
          <a:xfrm>
            <a:off x="2615875" y="1951525"/>
            <a:ext cx="155700" cy="155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48" name="Google Shape;548;p71"/>
          <p:cNvSpPr/>
          <p:nvPr/>
        </p:nvSpPr>
        <p:spPr bwMode="auto">
          <a:xfrm>
            <a:off x="2347925" y="2944900"/>
            <a:ext cx="155700" cy="155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49" name="Google Shape;549;p71"/>
          <p:cNvSpPr/>
          <p:nvPr/>
        </p:nvSpPr>
        <p:spPr bwMode="auto">
          <a:xfrm>
            <a:off x="2654125" y="3860450"/>
            <a:ext cx="155700" cy="155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550" name="Google Shape;550;p71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535547" y="1036488"/>
            <a:ext cx="2963450" cy="36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7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660797" y="1417450"/>
            <a:ext cx="5340203" cy="29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 advClick="1">
        <p:fade thruBlk="1"/>
      </p:transition>
    </mc:Choice>
    <mc:Fallback>
      <p:transition spd="med" advClick="1"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6" name="Google Shape;556;p72"/>
          <p:cNvSpPr txBox="1"/>
          <p:nvPr>
            <p:ph type="title"/>
          </p:nvPr>
        </p:nvSpPr>
        <p:spPr bwMode="auto">
          <a:xfrm flipH="0" flipV="0">
            <a:off x="713224" y="310900"/>
            <a:ext cx="71031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Планы на будущее</a:t>
            </a:r>
            <a:endParaRPr/>
          </a:p>
        </p:txBody>
      </p:sp>
      <p:sp>
        <p:nvSpPr>
          <p:cNvPr id="557" name="Google Shape;557;p72"/>
          <p:cNvSpPr txBox="1"/>
          <p:nvPr/>
        </p:nvSpPr>
        <p:spPr bwMode="auto">
          <a:xfrm flipH="0" flipV="0">
            <a:off x="5600275" y="1875899"/>
            <a:ext cx="3084975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  <a:defRPr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</a:rPr>
              <a:t>Добавить лайки</a:t>
            </a:r>
            <a:endParaRPr lang="en">
              <a:solidFill>
                <a:schemeClr val="dk1"/>
              </a:solidFill>
              <a:latin typeface="Overpass Light"/>
              <a:ea typeface="Overpass Light"/>
              <a:cs typeface="Overpass Light"/>
            </a:endParaRPr>
          </a:p>
          <a:p>
            <a:pPr marL="457200" lvl="0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  <a:defRPr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</a:rPr>
              <a:t>Добавить привычки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</a:endParaRPr>
          </a:p>
          <a:p>
            <a:pPr marL="457200" lvl="0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  <a:defRPr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</a:rPr>
              <a:t>Расширить возможности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</a:endParaRPr>
          </a:p>
          <a:p>
            <a:pPr marL="457200" lvl="0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  <a:defRPr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</a:rPr>
              <a:t>Улучшить интерфейс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</a:endParaRPr>
          </a:p>
          <a:p>
            <a:pPr marL="457200" lvl="0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  <a:defRPr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</a:rPr>
              <a:t>Расширить существующего функционала</a:t>
            </a:r>
            <a:endParaRPr lang="en">
              <a:solidFill>
                <a:schemeClr val="dk1"/>
              </a:solidFill>
              <a:latin typeface="Overpass Light"/>
              <a:ea typeface="Overpass Light"/>
              <a:cs typeface="Overpass Light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</a:endParaRPr>
          </a:p>
        </p:txBody>
      </p:sp>
      <p:sp>
        <p:nvSpPr>
          <p:cNvPr id="558" name="Google Shape;558;p72"/>
          <p:cNvSpPr/>
          <p:nvPr/>
        </p:nvSpPr>
        <p:spPr bwMode="auto">
          <a:xfrm>
            <a:off x="1157450" y="1603207"/>
            <a:ext cx="3677700" cy="231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59" name="Google Shape;559;p72"/>
          <p:cNvSpPr/>
          <p:nvPr/>
        </p:nvSpPr>
        <p:spPr bwMode="auto">
          <a:xfrm>
            <a:off x="792500" y="3851023"/>
            <a:ext cx="4407600" cy="311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60" name="Google Shape;560;p72"/>
          <p:cNvSpPr/>
          <p:nvPr/>
        </p:nvSpPr>
        <p:spPr bwMode="auto">
          <a:xfrm>
            <a:off x="2475649" y="3938488"/>
            <a:ext cx="1041300" cy="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78720018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42281" y="1656823"/>
            <a:ext cx="3505968" cy="2073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 advClick="1">
        <p:fade thruBlk="1"/>
      </p:transition>
    </mc:Choice>
    <mc:Fallback>
      <p:transition spd="med" advClick="1"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6" name="Google Shape;566;p73"/>
          <p:cNvSpPr txBox="1"/>
          <p:nvPr>
            <p:ph type="title"/>
          </p:nvPr>
        </p:nvSpPr>
        <p:spPr bwMode="auto">
          <a:xfrm>
            <a:off x="2680525" y="663091"/>
            <a:ext cx="38343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Thanks</a:t>
            </a:r>
            <a:endParaRPr/>
          </a:p>
        </p:txBody>
      </p:sp>
      <p:sp>
        <p:nvSpPr>
          <p:cNvPr id="567" name="Google Shape;567;p73"/>
          <p:cNvSpPr txBox="1"/>
          <p:nvPr>
            <p:ph type="subTitle" idx="1"/>
          </p:nvPr>
        </p:nvSpPr>
        <p:spPr bwMode="auto">
          <a:xfrm>
            <a:off x="2773100" y="1898029"/>
            <a:ext cx="35715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70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Обратная связь:</a:t>
            </a:r>
            <a:endParaRPr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web_yl@mail.ru</a:t>
            </a:r>
            <a:endParaRPr/>
          </a:p>
        </p:txBody>
      </p:sp>
      <p:sp>
        <p:nvSpPr>
          <p:cNvPr id="568" name="Google Shape;568;p73"/>
          <p:cNvSpPr/>
          <p:nvPr/>
        </p:nvSpPr>
        <p:spPr bwMode="auto">
          <a:xfrm>
            <a:off x="3320350" y="3650500"/>
            <a:ext cx="2604600" cy="930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69" name="Google Shape;569;p73"/>
          <p:cNvSpPr txBox="1"/>
          <p:nvPr>
            <p:ph type="subTitle" idx="1"/>
          </p:nvPr>
        </p:nvSpPr>
        <p:spPr bwMode="auto">
          <a:xfrm>
            <a:off x="3320350" y="3727875"/>
            <a:ext cx="26046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100"/>
              <a:t>https://github.com/Komarik230/WEB_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1" name="Google Shape;461;p63"/>
          <p:cNvSpPr txBox="1"/>
          <p:nvPr>
            <p:ph type="title"/>
          </p:nvPr>
        </p:nvSpPr>
        <p:spPr bwMode="auto"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No Name</a:t>
            </a:r>
            <a:endParaRPr/>
          </a:p>
        </p:txBody>
      </p:sp>
      <p:sp>
        <p:nvSpPr>
          <p:cNvPr id="462" name="Google Shape;462;p63"/>
          <p:cNvSpPr txBox="1"/>
          <p:nvPr>
            <p:ph type="subTitle" idx="1"/>
          </p:nvPr>
        </p:nvSpPr>
        <p:spPr bwMode="auto">
          <a:xfrm>
            <a:off x="621575" y="1228437"/>
            <a:ext cx="7878300" cy="3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>
                <a:latin typeface="Overpass Light"/>
                <a:ea typeface="Overpass Light"/>
                <a:cs typeface="Overpass Light"/>
              </a:rPr>
              <a:t>Сервис для вдохновения, мотивации и развлечения</a:t>
            </a:r>
            <a:endParaRPr>
              <a:latin typeface="Overpass Light"/>
              <a:ea typeface="Overpass Light"/>
              <a:cs typeface="Overpass Light"/>
            </a:endParaRPr>
          </a:p>
          <a:p>
            <a:pPr marL="0" lvl="0" indent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>
              <a:latin typeface="Overpass Light"/>
              <a:ea typeface="Overpass Light"/>
              <a:cs typeface="Overpass Light"/>
            </a:endParaRPr>
          </a:p>
        </p:txBody>
      </p:sp>
      <p:pic>
        <p:nvPicPr>
          <p:cNvPr id="463" name="Google Shape;463;p63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2490775" y="1894863"/>
            <a:ext cx="4162425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 advClick="1">
        <p:fade thruBlk="1"/>
      </p:transition>
    </mc:Choice>
    <mc:Fallback>
      <p:transition spd="med" advClick="1"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8" name="Google Shape;468;p64"/>
          <p:cNvSpPr/>
          <p:nvPr/>
        </p:nvSpPr>
        <p:spPr bwMode="auto">
          <a:xfrm>
            <a:off x="1500300" y="1346401"/>
            <a:ext cx="7643700" cy="46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69" name="Google Shape;469;p64"/>
          <p:cNvSpPr/>
          <p:nvPr/>
        </p:nvSpPr>
        <p:spPr bwMode="auto">
          <a:xfrm>
            <a:off x="1500300" y="3245575"/>
            <a:ext cx="7643700" cy="46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70" name="Google Shape;470;p64"/>
          <p:cNvSpPr txBox="1"/>
          <p:nvPr>
            <p:ph type="title"/>
          </p:nvPr>
        </p:nvSpPr>
        <p:spPr bwMode="auto">
          <a:xfrm flipH="0" flipV="0">
            <a:off x="625275" y="374692"/>
            <a:ext cx="5916180" cy="723600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Возможности сайта:</a:t>
            </a:r>
            <a:endParaRPr/>
          </a:p>
        </p:txBody>
      </p:sp>
      <p:cxnSp>
        <p:nvCxnSpPr>
          <p:cNvPr id="471" name="Google Shape;471;p64"/>
          <p:cNvCxnSpPr>
            <a:cxnSpLocks/>
          </p:cNvCxnSpPr>
          <p:nvPr/>
        </p:nvCxnSpPr>
        <p:spPr bwMode="auto">
          <a:xfrm>
            <a:off x="9044950" y="1353300"/>
            <a:ext cx="0" cy="444899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64"/>
          <p:cNvCxnSpPr>
            <a:cxnSpLocks/>
          </p:cNvCxnSpPr>
          <p:nvPr/>
        </p:nvCxnSpPr>
        <p:spPr bwMode="auto">
          <a:xfrm>
            <a:off x="9044950" y="3253225"/>
            <a:ext cx="0" cy="444899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3" name="Google Shape;473;p64"/>
          <p:cNvSpPr txBox="1"/>
          <p:nvPr>
            <p:ph type="title" idx="2"/>
          </p:nvPr>
        </p:nvSpPr>
        <p:spPr bwMode="auto">
          <a:xfrm>
            <a:off x="2042990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01</a:t>
            </a:r>
            <a:endParaRPr/>
          </a:p>
        </p:txBody>
      </p:sp>
      <p:sp>
        <p:nvSpPr>
          <p:cNvPr id="474" name="Google Shape;474;p64"/>
          <p:cNvSpPr txBox="1"/>
          <p:nvPr>
            <p:ph type="subTitle" idx="1"/>
          </p:nvPr>
        </p:nvSpPr>
        <p:spPr bwMode="auto">
          <a:xfrm>
            <a:off x="1588790" y="1916625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Планируй</a:t>
            </a:r>
            <a:endParaRPr/>
          </a:p>
        </p:txBody>
      </p:sp>
      <p:sp>
        <p:nvSpPr>
          <p:cNvPr id="475" name="Google Shape;475;p64"/>
          <p:cNvSpPr txBox="1"/>
          <p:nvPr>
            <p:ph type="subTitle" idx="3"/>
          </p:nvPr>
        </p:nvSpPr>
        <p:spPr bwMode="auto">
          <a:xfrm>
            <a:off x="1465040" y="239551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Для этого создан календарь</a:t>
            </a:r>
            <a:endParaRPr/>
          </a:p>
        </p:txBody>
      </p:sp>
      <p:sp>
        <p:nvSpPr>
          <p:cNvPr id="476" name="Google Shape;476;p64"/>
          <p:cNvSpPr txBox="1"/>
          <p:nvPr>
            <p:ph type="title" idx="4"/>
          </p:nvPr>
        </p:nvSpPr>
        <p:spPr bwMode="auto">
          <a:xfrm>
            <a:off x="4542225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02</a:t>
            </a:r>
            <a:endParaRPr/>
          </a:p>
        </p:txBody>
      </p:sp>
      <p:sp>
        <p:nvSpPr>
          <p:cNvPr id="477" name="Google Shape;477;p64"/>
          <p:cNvSpPr txBox="1"/>
          <p:nvPr>
            <p:ph type="subTitle" idx="5"/>
          </p:nvPr>
        </p:nvSpPr>
        <p:spPr bwMode="auto">
          <a:xfrm>
            <a:off x="4088025" y="190870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Познавай</a:t>
            </a:r>
            <a:endParaRPr/>
          </a:p>
        </p:txBody>
      </p:sp>
      <p:sp>
        <p:nvSpPr>
          <p:cNvPr id="478" name="Google Shape;478;p64"/>
          <p:cNvSpPr txBox="1"/>
          <p:nvPr>
            <p:ph type="subTitle" idx="6"/>
          </p:nvPr>
        </p:nvSpPr>
        <p:spPr bwMode="auto">
          <a:xfrm>
            <a:off x="3852975" y="2357077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На сервере можно почитать различные истории</a:t>
            </a:r>
            <a:endParaRPr/>
          </a:p>
        </p:txBody>
      </p:sp>
      <p:sp>
        <p:nvSpPr>
          <p:cNvPr id="479" name="Google Shape;479;p64"/>
          <p:cNvSpPr txBox="1"/>
          <p:nvPr>
            <p:ph type="title" idx="7"/>
          </p:nvPr>
        </p:nvSpPr>
        <p:spPr bwMode="auto">
          <a:xfrm>
            <a:off x="6994306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03</a:t>
            </a:r>
            <a:endParaRPr/>
          </a:p>
        </p:txBody>
      </p:sp>
      <p:sp>
        <p:nvSpPr>
          <p:cNvPr id="480" name="Google Shape;480;p64"/>
          <p:cNvSpPr txBox="1"/>
          <p:nvPr>
            <p:ph type="subTitle" idx="8"/>
          </p:nvPr>
        </p:nvSpPr>
        <p:spPr bwMode="auto">
          <a:xfrm>
            <a:off x="6541456" y="1908693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Смейся</a:t>
            </a:r>
            <a:endParaRPr/>
          </a:p>
        </p:txBody>
      </p:sp>
      <p:sp>
        <p:nvSpPr>
          <p:cNvPr id="481" name="Google Shape;481;p64"/>
          <p:cNvSpPr txBox="1"/>
          <p:nvPr>
            <p:ph type="subTitle" idx="9"/>
          </p:nvPr>
        </p:nvSpPr>
        <p:spPr bwMode="auto">
          <a:xfrm>
            <a:off x="6343756" y="2195840"/>
            <a:ext cx="2267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Для этого есть мемы</a:t>
            </a:r>
            <a:endParaRPr/>
          </a:p>
        </p:txBody>
      </p:sp>
      <p:sp>
        <p:nvSpPr>
          <p:cNvPr id="482" name="Google Shape;482;p64"/>
          <p:cNvSpPr txBox="1"/>
          <p:nvPr>
            <p:ph type="title" idx="13"/>
          </p:nvPr>
        </p:nvSpPr>
        <p:spPr bwMode="auto">
          <a:xfrm>
            <a:off x="2042990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04</a:t>
            </a:r>
            <a:endParaRPr/>
          </a:p>
        </p:txBody>
      </p:sp>
      <p:sp>
        <p:nvSpPr>
          <p:cNvPr id="483" name="Google Shape;483;p64"/>
          <p:cNvSpPr txBox="1"/>
          <p:nvPr>
            <p:ph type="subTitle" idx="14"/>
          </p:nvPr>
        </p:nvSpPr>
        <p:spPr bwMode="auto">
          <a:xfrm>
            <a:off x="1588790" y="3830925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Мотивируйся</a:t>
            </a:r>
            <a:endParaRPr/>
          </a:p>
        </p:txBody>
      </p:sp>
      <p:sp>
        <p:nvSpPr>
          <p:cNvPr id="484" name="Google Shape;484;p64"/>
          <p:cNvSpPr txBox="1"/>
          <p:nvPr>
            <p:ph type="subTitle" idx="15"/>
          </p:nvPr>
        </p:nvSpPr>
        <p:spPr bwMode="auto">
          <a:xfrm>
            <a:off x="1465040" y="422852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Мотивоционные цитаты в помощь</a:t>
            </a:r>
            <a:endParaRPr/>
          </a:p>
        </p:txBody>
      </p:sp>
      <p:sp>
        <p:nvSpPr>
          <p:cNvPr id="485" name="Google Shape;485;p64"/>
          <p:cNvSpPr txBox="1"/>
          <p:nvPr>
            <p:ph type="title" idx="16"/>
          </p:nvPr>
        </p:nvSpPr>
        <p:spPr bwMode="auto">
          <a:xfrm>
            <a:off x="4542225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05</a:t>
            </a:r>
            <a:endParaRPr/>
          </a:p>
        </p:txBody>
      </p:sp>
      <p:sp>
        <p:nvSpPr>
          <p:cNvPr id="486" name="Google Shape;486;p64"/>
          <p:cNvSpPr txBox="1"/>
          <p:nvPr>
            <p:ph type="subTitle" idx="17"/>
          </p:nvPr>
        </p:nvSpPr>
        <p:spPr bwMode="auto">
          <a:xfrm>
            <a:off x="4089375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Узнавай</a:t>
            </a:r>
            <a:endParaRPr/>
          </a:p>
        </p:txBody>
      </p:sp>
      <p:sp>
        <p:nvSpPr>
          <p:cNvPr id="487" name="Google Shape;487;p64"/>
          <p:cNvSpPr txBox="1"/>
          <p:nvPr>
            <p:ph type="subTitle" idx="18"/>
          </p:nvPr>
        </p:nvSpPr>
        <p:spPr bwMode="auto">
          <a:xfrm>
            <a:off x="3919575" y="4176002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Есть возможность узнать какой сегодня праздник</a:t>
            </a:r>
            <a:endParaRPr/>
          </a:p>
        </p:txBody>
      </p:sp>
      <p:sp>
        <p:nvSpPr>
          <p:cNvPr id="488" name="Google Shape;488;p64"/>
          <p:cNvSpPr txBox="1"/>
          <p:nvPr>
            <p:ph type="title" idx="19"/>
          </p:nvPr>
        </p:nvSpPr>
        <p:spPr bwMode="auto">
          <a:xfrm>
            <a:off x="6994306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06</a:t>
            </a:r>
            <a:endParaRPr/>
          </a:p>
        </p:txBody>
      </p:sp>
      <p:sp>
        <p:nvSpPr>
          <p:cNvPr id="489" name="Google Shape;489;p64"/>
          <p:cNvSpPr txBox="1"/>
          <p:nvPr>
            <p:ph type="subTitle" idx="20"/>
          </p:nvPr>
        </p:nvSpPr>
        <p:spPr bwMode="auto">
          <a:xfrm>
            <a:off x="6541456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Делись</a:t>
            </a:r>
            <a:endParaRPr/>
          </a:p>
        </p:txBody>
      </p:sp>
      <p:sp>
        <p:nvSpPr>
          <p:cNvPr id="490" name="Google Shape;490;p64"/>
          <p:cNvSpPr txBox="1"/>
          <p:nvPr>
            <p:ph type="subTitle" idx="21"/>
          </p:nvPr>
        </p:nvSpPr>
        <p:spPr bwMode="auto">
          <a:xfrm>
            <a:off x="6371656" y="422852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Можно опубликовать новости, которые увидят другие пользователи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1084918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636749" y="116295"/>
            <a:ext cx="5642659" cy="49002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 advClick="1">
        <p:fade thruBlk="1"/>
      </p:transition>
    </mc:Choice>
    <mc:Fallback>
      <p:transition spd="med" advClick="1"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7" name="Google Shape;507;p67"/>
          <p:cNvSpPr txBox="1"/>
          <p:nvPr>
            <p:ph type="subTitle" idx="1"/>
          </p:nvPr>
        </p:nvSpPr>
        <p:spPr bwMode="auto">
          <a:xfrm>
            <a:off x="5197324" y="2269649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Место, где каждый пользователь может заявить о себе</a:t>
            </a:r>
            <a:endParaRPr/>
          </a:p>
        </p:txBody>
      </p:sp>
      <p:sp>
        <p:nvSpPr>
          <p:cNvPr id="508" name="Google Shape;508;p67"/>
          <p:cNvSpPr txBox="1"/>
          <p:nvPr>
            <p:ph type="title"/>
          </p:nvPr>
        </p:nvSpPr>
        <p:spPr bwMode="auto">
          <a:xfrm>
            <a:off x="5149699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Лента</a:t>
            </a:r>
            <a:endParaRPr/>
          </a:p>
        </p:txBody>
      </p:sp>
      <p:cxnSp>
        <p:nvCxnSpPr>
          <p:cNvPr id="509" name="Google Shape;509;p67"/>
          <p:cNvCxnSpPr>
            <a:cxnSpLocks/>
          </p:cNvCxnSpPr>
          <p:nvPr/>
        </p:nvCxnSpPr>
        <p:spPr bwMode="auto">
          <a:xfrm rot="10800000">
            <a:off x="102075" y="108900"/>
            <a:ext cx="0" cy="4919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67"/>
          <p:cNvCxnSpPr>
            <a:cxnSpLocks/>
          </p:cNvCxnSpPr>
          <p:nvPr/>
        </p:nvCxnSpPr>
        <p:spPr bwMode="auto">
          <a:xfrm rot="10800000">
            <a:off x="90450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67"/>
          <p:cNvCxnSpPr>
            <a:cxnSpLocks/>
          </p:cNvCxnSpPr>
          <p:nvPr/>
        </p:nvCxnSpPr>
        <p:spPr bwMode="auto">
          <a:xfrm rot="10800000">
            <a:off x="90450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3136135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0450" y="1365543"/>
            <a:ext cx="4957693" cy="2406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517" name="Google Shape;517;p68"/>
          <p:cNvCxnSpPr>
            <a:cxnSpLocks/>
          </p:cNvCxnSpPr>
          <p:nvPr/>
        </p:nvCxnSpPr>
        <p:spPr bwMode="auto">
          <a:xfrm rot="10800000">
            <a:off x="9039625" y="2574175"/>
            <a:ext cx="0" cy="2472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68"/>
          <p:cNvCxnSpPr>
            <a:cxnSpLocks/>
          </p:cNvCxnSpPr>
          <p:nvPr/>
        </p:nvCxnSpPr>
        <p:spPr bwMode="auto">
          <a:xfrm rot="10800000">
            <a:off x="108900" y="5036375"/>
            <a:ext cx="8936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68"/>
          <p:cNvCxnSpPr>
            <a:cxnSpLocks/>
          </p:cNvCxnSpPr>
          <p:nvPr/>
        </p:nvCxnSpPr>
        <p:spPr bwMode="auto">
          <a:xfrm rot="10800000">
            <a:off x="107275" y="2574375"/>
            <a:ext cx="0" cy="247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335475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46084" y="275977"/>
            <a:ext cx="8661730" cy="4596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27" name="Google Shape;527;p69"/>
          <p:cNvGrpSpPr/>
          <p:nvPr/>
        </p:nvGrpSpPr>
        <p:grpSpPr bwMode="auto">
          <a:xfrm>
            <a:off x="101550" y="4001975"/>
            <a:ext cx="8941926" cy="1035600"/>
            <a:chOff x="101550" y="4001975"/>
            <a:chExt cx="8941926" cy="1035600"/>
          </a:xfrm>
        </p:grpSpPr>
        <p:cxnSp>
          <p:nvCxnSpPr>
            <p:cNvPr id="528" name="Google Shape;528;p69"/>
            <p:cNvCxnSpPr>
              <a:cxnSpLocks/>
            </p:cNvCxnSpPr>
            <p:nvPr/>
          </p:nvCxnSpPr>
          <p:spPr bwMode="auto"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69"/>
            <p:cNvCxnSpPr>
              <a:cxnSpLocks/>
            </p:cNvCxnSpPr>
            <p:nvPr/>
          </p:nvCxnSpPr>
          <p:spPr bwMode="auto"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69"/>
            <p:cNvCxnSpPr>
              <a:cxnSpLocks/>
            </p:cNvCxnSpPr>
            <p:nvPr/>
          </p:nvCxnSpPr>
          <p:spPr bwMode="auto"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92867340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47625" y="98548"/>
            <a:ext cx="4931762" cy="2393826"/>
          </a:xfrm>
          <a:prstGeom prst="rect">
            <a:avLst/>
          </a:prstGeom>
        </p:spPr>
      </p:pic>
      <p:pic>
        <p:nvPicPr>
          <p:cNvPr id="3156996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478250" y="2348794"/>
            <a:ext cx="5554625" cy="2696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 advClick="1">
        <p:fade thruBlk="1"/>
      </p:transition>
    </mc:Choice>
    <mc:Fallback>
      <p:transition spd="med" advClick="1"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101791412" name="Google Shape;527;p69"/>
          <p:cNvGrpSpPr/>
          <p:nvPr/>
        </p:nvGrpSpPr>
        <p:grpSpPr bwMode="auto">
          <a:xfrm>
            <a:off x="101550" y="4001975"/>
            <a:ext cx="8941926" cy="1035600"/>
            <a:chOff x="101550" y="4001975"/>
            <a:chExt cx="8941926" cy="1035600"/>
          </a:xfrm>
        </p:grpSpPr>
        <p:cxnSp>
          <p:nvCxnSpPr>
            <p:cNvPr id="172929902" name="Google Shape;528;p69"/>
            <p:cNvCxnSpPr>
              <a:cxnSpLocks/>
            </p:cNvCxnSpPr>
            <p:nvPr/>
          </p:nvCxnSpPr>
          <p:spPr bwMode="auto"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675368" name="Google Shape;529;p69"/>
            <p:cNvCxnSpPr>
              <a:cxnSpLocks/>
            </p:cNvCxnSpPr>
            <p:nvPr/>
          </p:nvCxnSpPr>
          <p:spPr bwMode="auto"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1961986" name="Google Shape;530;p69"/>
            <p:cNvCxnSpPr>
              <a:cxnSpLocks/>
            </p:cNvCxnSpPr>
            <p:nvPr/>
          </p:nvCxnSpPr>
          <p:spPr bwMode="auto"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429906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5373" y="1047749"/>
            <a:ext cx="4844669" cy="2746375"/>
          </a:xfrm>
          <a:prstGeom prst="rect">
            <a:avLst/>
          </a:prstGeom>
        </p:spPr>
      </p:pic>
      <p:pic>
        <p:nvPicPr>
          <p:cNvPr id="161567971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2940" y="95250"/>
            <a:ext cx="4527868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 advClick="1">
        <p:fade thruBlk="1"/>
      </p:transition>
    </mc:Choice>
    <mc:Fallback>
      <p:transition spd="med" advClick="1"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609094527" name="Google Shape;527;p69"/>
          <p:cNvGrpSpPr/>
          <p:nvPr/>
        </p:nvGrpSpPr>
        <p:grpSpPr bwMode="auto">
          <a:xfrm>
            <a:off x="101550" y="4001975"/>
            <a:ext cx="8941926" cy="1035600"/>
            <a:chOff x="101550" y="4001975"/>
            <a:chExt cx="8941926" cy="1035600"/>
          </a:xfrm>
        </p:grpSpPr>
        <p:cxnSp>
          <p:nvCxnSpPr>
            <p:cNvPr id="1085637854" name="Google Shape;528;p69"/>
            <p:cNvCxnSpPr>
              <a:cxnSpLocks/>
            </p:cNvCxnSpPr>
            <p:nvPr/>
          </p:nvCxnSpPr>
          <p:spPr bwMode="auto"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3487451" name="Google Shape;529;p69"/>
            <p:cNvCxnSpPr>
              <a:cxnSpLocks/>
            </p:cNvCxnSpPr>
            <p:nvPr/>
          </p:nvCxnSpPr>
          <p:spPr bwMode="auto"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592487" name="Google Shape;530;p69"/>
            <p:cNvCxnSpPr>
              <a:cxnSpLocks/>
            </p:cNvCxnSpPr>
            <p:nvPr/>
          </p:nvCxnSpPr>
          <p:spPr bwMode="auto"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7074139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5373" y="1047749"/>
            <a:ext cx="4844669" cy="2746375"/>
          </a:xfrm>
          <a:prstGeom prst="rect">
            <a:avLst/>
          </a:prstGeom>
        </p:spPr>
      </p:pic>
      <p:pic>
        <p:nvPicPr>
          <p:cNvPr id="55031350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82940" y="95250"/>
            <a:ext cx="4527868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 advClick="1">
        <p:fade thruBlk="1"/>
      </p:transition>
    </mc:Choice>
    <mc:Fallback>
      <p:transition spd="med" advClick="1">
        <p:fade thruBlk="1"/>
      </p:transition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R7-Office/7.2.0.134</Application>
  <PresentationFormat>On-screen Show (4:3)</PresentationFormat>
  <Paragraphs>0</Paragraphs>
  <Slides>13</Slides>
  <Notes>13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</cp:coreProperties>
</file>